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8.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notesSlides/notesSlide19.xml" ContentType="application/vnd.openxmlformats-officedocument.presentationml.notesSlide+xml"/>
  <Override PartName="/ppt/ink/ink273.xml" ContentType="application/inkml+xml"/>
  <Override PartName="/ppt/notesSlides/notesSlide20.xml" ContentType="application/vnd.openxmlformats-officedocument.presentationml.notesSlide+xml"/>
  <Override PartName="/ppt/ink/ink274.xml" ContentType="application/inkml+xml"/>
  <Override PartName="/ppt/notesSlides/notesSlide21.xml" ContentType="application/vnd.openxmlformats-officedocument.presentationml.notesSlide+xml"/>
  <Override PartName="/ppt/ink/ink27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7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77.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78.xml" ContentType="application/inkml+xml"/>
  <Override PartName="/ppt/notesSlides/notesSlide36.xml" ContentType="application/vnd.openxmlformats-officedocument.presentationml.notesSlide+xml"/>
  <Override PartName="/ppt/ink/ink279.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280.xml" ContentType="application/inkml+xml"/>
  <Override PartName="/ppt/notesSlides/notesSlide39.xml" ContentType="application/vnd.openxmlformats-officedocument.presentationml.notesSlide+xml"/>
  <Override PartName="/ppt/ink/ink28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282.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83.xml" ContentType="application/inkml+xml"/>
  <Override PartName="/ppt/notesSlides/notesSlide45.xml" ContentType="application/vnd.openxmlformats-officedocument.presentationml.notesSlide+xml"/>
  <Override PartName="/ppt/ink/ink284.xml" ContentType="application/inkml+xml"/>
  <Override PartName="/ppt/notesSlides/notesSlide46.xml" ContentType="application/vnd.openxmlformats-officedocument.presentationml.notesSlide+xml"/>
  <Override PartName="/ppt/ink/ink285.xml" ContentType="application/inkml+xml"/>
  <Override PartName="/ppt/notesSlides/notesSlide47.xml" ContentType="application/vnd.openxmlformats-officedocument.presentationml.notesSlide+xml"/>
  <Override PartName="/ppt/ink/ink286.xml" ContentType="application/inkml+xml"/>
  <Override PartName="/ppt/notesSlides/notesSlide48.xml" ContentType="application/vnd.openxmlformats-officedocument.presentationml.notesSlide+xml"/>
  <Override PartName="/ppt/ink/ink287.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8"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Consolas" panose="020B0609020204030204" pitchFamily="49" charset="0"/>
      <p:regular r:id="rId53"/>
      <p:bold r:id="rId54"/>
      <p:italic r:id="rId55"/>
      <p:boldItalic r:id="rId56"/>
    </p:embeddedFont>
    <p:embeddedFont>
      <p:font typeface="Lato" panose="020B0604020202020204" charset="0"/>
      <p:regular r:id="rId57"/>
      <p:bold r:id="rId58"/>
      <p:italic r:id="rId59"/>
      <p:boldItalic r:id="rId60"/>
    </p:embeddedFont>
    <p:embeddedFont>
      <p:font typeface="Raleway" panose="020B0604020202020204" charset="0"/>
      <p:regular r:id="rId61"/>
      <p:bold r:id="rId62"/>
      <p:italic r:id="rId63"/>
      <p:boldItalic r:id="rId64"/>
    </p:embeddedFont>
    <p:embeddedFont>
      <p:font typeface="Source Code Pro"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2AE16-DE8B-4F48-A3D9-1F3BD2952EC7}" v="13" dt="2021-09-14T01:54:26.150"/>
    <p1510:client id="{75A66249-E886-EF4A-B928-AA360AC818BE}" v="283" dt="2021-09-14T02:45:35.715"/>
  </p1510:revLst>
</p1510:revInfo>
</file>

<file path=ppt/tableStyles.xml><?xml version="1.0" encoding="utf-8"?>
<a:tblStyleLst xmlns:a="http://schemas.openxmlformats.org/drawingml/2006/main" def="{3B50F0A1-E4A3-4252-9D04-E3057E7B6530}">
  <a:tblStyle styleId="{3B50F0A1-E4A3-4252-9D04-E3057E7B65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638BD2-E53A-49E6-8D1C-92B00FD5925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Yifan" userId="c9b86b9a-8bad-4e1d-80e2-8f55c3c19e2c" providerId="ADAL" clId="{1F72AE16-DE8B-4F48-A3D9-1F3BD2952EC7}"/>
    <pc:docChg chg="custSel addSld delSld modSld">
      <pc:chgData name="Zhang Yifan" userId="c9b86b9a-8bad-4e1d-80e2-8f55c3c19e2c" providerId="ADAL" clId="{1F72AE16-DE8B-4F48-A3D9-1F3BD2952EC7}" dt="2021-09-14T01:54:26.150" v="75" actId="20577"/>
      <pc:docMkLst>
        <pc:docMk/>
      </pc:docMkLst>
      <pc:sldChg chg="addSp modSp mod modNotes">
        <pc:chgData name="Zhang Yifan" userId="c9b86b9a-8bad-4e1d-80e2-8f55c3c19e2c" providerId="ADAL" clId="{1F72AE16-DE8B-4F48-A3D9-1F3BD2952EC7}" dt="2021-09-14T00:22:15.122" v="61" actId="1076"/>
        <pc:sldMkLst>
          <pc:docMk/>
          <pc:sldMk cId="0" sldId="273"/>
        </pc:sldMkLst>
        <pc:picChg chg="add mod">
          <ac:chgData name="Zhang Yifan" userId="c9b86b9a-8bad-4e1d-80e2-8f55c3c19e2c" providerId="ADAL" clId="{1F72AE16-DE8B-4F48-A3D9-1F3BD2952EC7}" dt="2021-09-14T00:22:15.122" v="61" actId="1076"/>
          <ac:picMkLst>
            <pc:docMk/>
            <pc:sldMk cId="0" sldId="273"/>
            <ac:picMk id="2" creationId="{0A5D4010-A951-FF41-B2C3-681D10EEDD36}"/>
          </ac:picMkLst>
        </pc:picChg>
      </pc:sldChg>
      <pc:sldChg chg="modSp mod">
        <pc:chgData name="Zhang Yifan" userId="c9b86b9a-8bad-4e1d-80e2-8f55c3c19e2c" providerId="ADAL" clId="{1F72AE16-DE8B-4F48-A3D9-1F3BD2952EC7}" dt="2021-09-14T00:55:21.762" v="66" actId="2710"/>
        <pc:sldMkLst>
          <pc:docMk/>
          <pc:sldMk cId="0" sldId="287"/>
        </pc:sldMkLst>
        <pc:spChg chg="mod">
          <ac:chgData name="Zhang Yifan" userId="c9b86b9a-8bad-4e1d-80e2-8f55c3c19e2c" providerId="ADAL" clId="{1F72AE16-DE8B-4F48-A3D9-1F3BD2952EC7}" dt="2021-09-14T00:55:21.762" v="66" actId="2710"/>
          <ac:spMkLst>
            <pc:docMk/>
            <pc:sldMk cId="0" sldId="287"/>
            <ac:spMk id="379" creationId="{00000000-0000-0000-0000-000000000000}"/>
          </ac:spMkLst>
        </pc:spChg>
      </pc:sldChg>
      <pc:sldChg chg="modSp mod">
        <pc:chgData name="Zhang Yifan" userId="c9b86b9a-8bad-4e1d-80e2-8f55c3c19e2c" providerId="ADAL" clId="{1F72AE16-DE8B-4F48-A3D9-1F3BD2952EC7}" dt="2021-09-14T00:56:08.477" v="67" actId="2710"/>
        <pc:sldMkLst>
          <pc:docMk/>
          <pc:sldMk cId="0" sldId="290"/>
        </pc:sldMkLst>
        <pc:spChg chg="mod">
          <ac:chgData name="Zhang Yifan" userId="c9b86b9a-8bad-4e1d-80e2-8f55c3c19e2c" providerId="ADAL" clId="{1F72AE16-DE8B-4F48-A3D9-1F3BD2952EC7}" dt="2021-09-14T00:56:08.477" v="67" actId="2710"/>
          <ac:spMkLst>
            <pc:docMk/>
            <pc:sldMk cId="0" sldId="290"/>
            <ac:spMk id="400" creationId="{00000000-0000-0000-0000-000000000000}"/>
          </ac:spMkLst>
        </pc:spChg>
      </pc:sldChg>
      <pc:sldChg chg="modSp mod">
        <pc:chgData name="Zhang Yifan" userId="c9b86b9a-8bad-4e1d-80e2-8f55c3c19e2c" providerId="ADAL" clId="{1F72AE16-DE8B-4F48-A3D9-1F3BD2952EC7}" dt="2021-09-14T01:54:26.150" v="75" actId="20577"/>
        <pc:sldMkLst>
          <pc:docMk/>
          <pc:sldMk cId="0" sldId="291"/>
        </pc:sldMkLst>
        <pc:spChg chg="mod">
          <ac:chgData name="Zhang Yifan" userId="c9b86b9a-8bad-4e1d-80e2-8f55c3c19e2c" providerId="ADAL" clId="{1F72AE16-DE8B-4F48-A3D9-1F3BD2952EC7}" dt="2021-09-14T01:54:26.150" v="75" actId="20577"/>
          <ac:spMkLst>
            <pc:docMk/>
            <pc:sldMk cId="0" sldId="291"/>
            <ac:spMk id="407" creationId="{00000000-0000-0000-0000-000000000000}"/>
          </ac:spMkLst>
        </pc:spChg>
      </pc:sldChg>
      <pc:sldChg chg="modSp mod">
        <pc:chgData name="Zhang Yifan" userId="c9b86b9a-8bad-4e1d-80e2-8f55c3c19e2c" providerId="ADAL" clId="{1F72AE16-DE8B-4F48-A3D9-1F3BD2952EC7}" dt="2021-09-14T00:19:22.620" v="2" actId="27636"/>
        <pc:sldMkLst>
          <pc:docMk/>
          <pc:sldMk cId="0" sldId="300"/>
        </pc:sldMkLst>
        <pc:spChg chg="mod">
          <ac:chgData name="Zhang Yifan" userId="c9b86b9a-8bad-4e1d-80e2-8f55c3c19e2c" providerId="ADAL" clId="{1F72AE16-DE8B-4F48-A3D9-1F3BD2952EC7}" dt="2021-09-14T00:19:22.620" v="2" actId="27636"/>
          <ac:spMkLst>
            <pc:docMk/>
            <pc:sldMk cId="0" sldId="300"/>
            <ac:spMk id="462" creationId="{00000000-0000-0000-0000-000000000000}"/>
          </ac:spMkLst>
        </pc:spChg>
      </pc:sldChg>
      <pc:sldChg chg="addSp modSp mod modNotes">
        <pc:chgData name="Zhang Yifan" userId="c9b86b9a-8bad-4e1d-80e2-8f55c3c19e2c" providerId="ADAL" clId="{1F72AE16-DE8B-4F48-A3D9-1F3BD2952EC7}" dt="2021-09-14T00:20:35.006" v="57" actId="113"/>
        <pc:sldMkLst>
          <pc:docMk/>
          <pc:sldMk cId="0" sldId="305"/>
        </pc:sldMkLst>
        <pc:spChg chg="add mod">
          <ac:chgData name="Zhang Yifan" userId="c9b86b9a-8bad-4e1d-80e2-8f55c3c19e2c" providerId="ADAL" clId="{1F72AE16-DE8B-4F48-A3D9-1F3BD2952EC7}" dt="2021-09-14T00:20:35.006" v="57" actId="113"/>
          <ac:spMkLst>
            <pc:docMk/>
            <pc:sldMk cId="0" sldId="305"/>
            <ac:spMk id="3" creationId="{CD1C1DDA-B7C0-AC45-8E6C-E11022E925DC}"/>
          </ac:spMkLst>
        </pc:spChg>
      </pc:sldChg>
      <pc:sldChg chg="modSp new del mod">
        <pc:chgData name="Zhang Yifan" userId="c9b86b9a-8bad-4e1d-80e2-8f55c3c19e2c" providerId="ADAL" clId="{1F72AE16-DE8B-4F48-A3D9-1F3BD2952EC7}" dt="2021-09-14T00:22:20.057" v="65" actId="2696"/>
        <pc:sldMkLst>
          <pc:docMk/>
          <pc:sldMk cId="2292544332" sldId="306"/>
        </pc:sldMkLst>
        <pc:spChg chg="mod">
          <ac:chgData name="Zhang Yifan" userId="c9b86b9a-8bad-4e1d-80e2-8f55c3c19e2c" providerId="ADAL" clId="{1F72AE16-DE8B-4F48-A3D9-1F3BD2952EC7}" dt="2021-09-14T00:22:18.536" v="64" actId="27636"/>
          <ac:spMkLst>
            <pc:docMk/>
            <pc:sldMk cId="2292544332" sldId="306"/>
            <ac:spMk id="2" creationId="{C1DB1F56-2A29-C54D-822A-AF5D7DCB5BDE}"/>
          </ac:spMkLst>
        </pc:spChg>
      </pc:sldChg>
      <pc:sldChg chg="add">
        <pc:chgData name="Zhang Yifan" userId="c9b86b9a-8bad-4e1d-80e2-8f55c3c19e2c" providerId="ADAL" clId="{1F72AE16-DE8B-4F48-A3D9-1F3BD2952EC7}" dt="2021-09-14T00:22:18.519" v="63"/>
        <pc:sldMkLst>
          <pc:docMk/>
          <pc:sldMk cId="3096340471" sldId="307"/>
        </pc:sldMkLst>
      </pc:sldChg>
    </pc:docChg>
  </pc:docChgLst>
  <pc:docChgLst>
    <pc:chgData name="Zhang Yifan" userId="c9b86b9a-8bad-4e1d-80e2-8f55c3c19e2c" providerId="ADAL" clId="{75A66249-E886-EF4A-B928-AA360AC818BE}"/>
    <pc:docChg chg="undo custSel addSld delSld modSld">
      <pc:chgData name="Zhang Yifan" userId="c9b86b9a-8bad-4e1d-80e2-8f55c3c19e2c" providerId="ADAL" clId="{75A66249-E886-EF4A-B928-AA360AC818BE}" dt="2021-09-14T02:45:35.716" v="282" actId="7634"/>
      <pc:docMkLst>
        <pc:docMk/>
      </pc:docMkLst>
      <pc:sldChg chg="addSp">
        <pc:chgData name="Zhang Yifan" userId="c9b86b9a-8bad-4e1d-80e2-8f55c3c19e2c" providerId="ADAL" clId="{75A66249-E886-EF4A-B928-AA360AC818BE}" dt="2021-09-14T02:45:35.716" v="282" actId="7634"/>
        <pc:sldMkLst>
          <pc:docMk/>
          <pc:sldMk cId="0" sldId="271"/>
        </pc:sldMkLst>
        <pc:inkChg chg="add">
          <ac:chgData name="Zhang Yifan" userId="c9b86b9a-8bad-4e1d-80e2-8f55c3c19e2c" providerId="ADAL" clId="{75A66249-E886-EF4A-B928-AA360AC818BE}" dt="2021-09-14T02:45:35.716" v="282" actId="7634"/>
          <ac:inkMkLst>
            <pc:docMk/>
            <pc:sldMk cId="0" sldId="271"/>
            <ac:inkMk id="2" creationId="{6FFC9DD9-A34B-7343-AF55-5A837D5DC48C}"/>
          </ac:inkMkLst>
        </pc:inkChg>
      </pc:sldChg>
      <pc:sldChg chg="addSp delSp modSp">
        <pc:chgData name="Zhang Yifan" userId="c9b86b9a-8bad-4e1d-80e2-8f55c3c19e2c" providerId="ADAL" clId="{75A66249-E886-EF4A-B928-AA360AC818BE}" dt="2021-09-14T02:45:35.716" v="282" actId="7634"/>
        <pc:sldMkLst>
          <pc:docMk/>
          <pc:sldMk cId="0" sldId="272"/>
        </pc:sldMkLst>
        <pc:grpChg chg="add del">
          <ac:chgData name="Zhang Yifan" userId="c9b86b9a-8bad-4e1d-80e2-8f55c3c19e2c" providerId="ADAL" clId="{75A66249-E886-EF4A-B928-AA360AC818BE}" dt="2021-09-14T00:29:50.963" v="4"/>
          <ac:grpSpMkLst>
            <pc:docMk/>
            <pc:sldMk cId="0" sldId="272"/>
            <ac:grpSpMk id="5" creationId="{E56952C3-906A-4D44-8C12-EA496697BE16}"/>
          </ac:grpSpMkLst>
        </pc:grpChg>
        <pc:grpChg chg="add del">
          <ac:chgData name="Zhang Yifan" userId="c9b86b9a-8bad-4e1d-80e2-8f55c3c19e2c" providerId="ADAL" clId="{75A66249-E886-EF4A-B928-AA360AC818BE}" dt="2021-09-14T00:29:56.578" v="17"/>
          <ac:grpSpMkLst>
            <pc:docMk/>
            <pc:sldMk cId="0" sldId="272"/>
            <ac:grpSpMk id="11" creationId="{D15FCD99-ABB0-784F-9E15-A14D81BCB811}"/>
          </ac:grpSpMkLst>
        </pc:grpChg>
        <pc:grpChg chg="add del">
          <ac:chgData name="Zhang Yifan" userId="c9b86b9a-8bad-4e1d-80e2-8f55c3c19e2c" providerId="ADAL" clId="{75A66249-E886-EF4A-B928-AA360AC818BE}" dt="2021-09-14T00:29:58.762" v="19"/>
          <ac:grpSpMkLst>
            <pc:docMk/>
            <pc:sldMk cId="0" sldId="272"/>
            <ac:grpSpMk id="16" creationId="{A6C18066-44F2-FC44-AA66-E23591A530BC}"/>
          </ac:grpSpMkLst>
        </pc:grpChg>
        <pc:grpChg chg="add">
          <ac:chgData name="Zhang Yifan" userId="c9b86b9a-8bad-4e1d-80e2-8f55c3c19e2c" providerId="ADAL" clId="{75A66249-E886-EF4A-B928-AA360AC818BE}" dt="2021-09-14T00:29:58.762" v="19"/>
          <ac:grpSpMkLst>
            <pc:docMk/>
            <pc:sldMk cId="0" sldId="272"/>
            <ac:grpSpMk id="18" creationId="{22B5E984-E8AE-4743-8167-4E975B2B4D30}"/>
          </ac:grpSpMkLst>
        </pc:grpChg>
        <pc:grpChg chg="add">
          <ac:chgData name="Zhang Yifan" userId="c9b86b9a-8bad-4e1d-80e2-8f55c3c19e2c" providerId="ADAL" clId="{75A66249-E886-EF4A-B928-AA360AC818BE}" dt="2021-09-14T00:30:07.095" v="29"/>
          <ac:grpSpMkLst>
            <pc:docMk/>
            <pc:sldMk cId="0" sldId="272"/>
            <ac:grpSpMk id="28" creationId="{F197A2B0-5E83-8348-9CA1-8AA911BEB68D}"/>
          </ac:grpSpMkLst>
        </pc:grpChg>
        <pc:grpChg chg="add del">
          <ac:chgData name="Zhang Yifan" userId="c9b86b9a-8bad-4e1d-80e2-8f55c3c19e2c" providerId="ADAL" clId="{75A66249-E886-EF4A-B928-AA360AC818BE}" dt="2021-09-14T00:30:37.744" v="36"/>
          <ac:grpSpMkLst>
            <pc:docMk/>
            <pc:sldMk cId="0" sldId="272"/>
            <ac:grpSpMk id="31" creationId="{C55B758A-C646-2842-8582-803E4FEA27FF}"/>
          </ac:grpSpMkLst>
        </pc:grpChg>
        <pc:grpChg chg="add del">
          <ac:chgData name="Zhang Yifan" userId="c9b86b9a-8bad-4e1d-80e2-8f55c3c19e2c" providerId="ADAL" clId="{75A66249-E886-EF4A-B928-AA360AC818BE}" dt="2021-09-14T00:32:02.372" v="130"/>
          <ac:grpSpMkLst>
            <pc:docMk/>
            <pc:sldMk cId="0" sldId="272"/>
            <ac:grpSpMk id="35" creationId="{B51AC53F-FAFE-8348-BD70-6F1954D3531A}"/>
          </ac:grpSpMkLst>
        </pc:grpChg>
        <pc:grpChg chg="add del">
          <ac:chgData name="Zhang Yifan" userId="c9b86b9a-8bad-4e1d-80e2-8f55c3c19e2c" providerId="ADAL" clId="{75A66249-E886-EF4A-B928-AA360AC818BE}" dt="2021-09-14T00:30:42.862" v="46"/>
          <ac:grpSpMkLst>
            <pc:docMk/>
            <pc:sldMk cId="0" sldId="272"/>
            <ac:grpSpMk id="44" creationId="{EBD0FEE3-8495-6548-A4A7-E95F1259C61C}"/>
          </ac:grpSpMkLst>
        </pc:grpChg>
        <pc:grpChg chg="add del">
          <ac:chgData name="Zhang Yifan" userId="c9b86b9a-8bad-4e1d-80e2-8f55c3c19e2c" providerId="ADAL" clId="{75A66249-E886-EF4A-B928-AA360AC818BE}" dt="2021-09-14T00:32:02.372" v="130"/>
          <ac:grpSpMkLst>
            <pc:docMk/>
            <pc:sldMk cId="0" sldId="272"/>
            <ac:grpSpMk id="48" creationId="{7A9F4458-7E2B-744C-9839-347FE2292D06}"/>
          </ac:grpSpMkLst>
        </pc:grpChg>
        <pc:grpChg chg="add del">
          <ac:chgData name="Zhang Yifan" userId="c9b86b9a-8bad-4e1d-80e2-8f55c3c19e2c" providerId="ADAL" clId="{75A66249-E886-EF4A-B928-AA360AC818BE}" dt="2021-09-14T00:31:07.450" v="70"/>
          <ac:grpSpMkLst>
            <pc:docMk/>
            <pc:sldMk cId="0" sldId="272"/>
            <ac:grpSpMk id="53" creationId="{3D452918-8EE3-9A49-9ABD-220B1C4728EC}"/>
          </ac:grpSpMkLst>
        </pc:grpChg>
        <pc:grpChg chg="add del">
          <ac:chgData name="Zhang Yifan" userId="c9b86b9a-8bad-4e1d-80e2-8f55c3c19e2c" providerId="ADAL" clId="{75A66249-E886-EF4A-B928-AA360AC818BE}" dt="2021-09-14T00:31:07.450" v="70"/>
          <ac:grpSpMkLst>
            <pc:docMk/>
            <pc:sldMk cId="0" sldId="272"/>
            <ac:grpSpMk id="58" creationId="{C9FCF04A-177C-2A45-A860-3E845FA7DD1F}"/>
          </ac:grpSpMkLst>
        </pc:grpChg>
        <pc:grpChg chg="add del">
          <ac:chgData name="Zhang Yifan" userId="c9b86b9a-8bad-4e1d-80e2-8f55c3c19e2c" providerId="ADAL" clId="{75A66249-E886-EF4A-B928-AA360AC818BE}" dt="2021-09-14T00:31:10.304" v="74"/>
          <ac:grpSpMkLst>
            <pc:docMk/>
            <pc:sldMk cId="0" sldId="272"/>
            <ac:grpSpMk id="260" creationId="{A2A46E9F-568A-BD45-9EA2-1552BC3BD956}"/>
          </ac:grpSpMkLst>
        </pc:grpChg>
        <pc:grpChg chg="add del">
          <ac:chgData name="Zhang Yifan" userId="c9b86b9a-8bad-4e1d-80e2-8f55c3c19e2c" providerId="ADAL" clId="{75A66249-E886-EF4A-B928-AA360AC818BE}" dt="2021-09-14T00:32:02.372" v="130"/>
          <ac:grpSpMkLst>
            <pc:docMk/>
            <pc:sldMk cId="0" sldId="272"/>
            <ac:grpSpMk id="264" creationId="{02C88912-3640-7F4C-AB5F-FD3ACC826306}"/>
          </ac:grpSpMkLst>
        </pc:grpChg>
        <pc:grpChg chg="add del">
          <ac:chgData name="Zhang Yifan" userId="c9b86b9a-8bad-4e1d-80e2-8f55c3c19e2c" providerId="ADAL" clId="{75A66249-E886-EF4A-B928-AA360AC818BE}" dt="2021-09-14T00:31:52.279" v="112"/>
          <ac:grpSpMkLst>
            <pc:docMk/>
            <pc:sldMk cId="0" sldId="272"/>
            <ac:grpSpMk id="267" creationId="{DC9F927E-D480-2A41-A9A6-035AFDDFA046}"/>
          </ac:grpSpMkLst>
        </pc:grpChg>
        <pc:grpChg chg="add del">
          <ac:chgData name="Zhang Yifan" userId="c9b86b9a-8bad-4e1d-80e2-8f55c3c19e2c" providerId="ADAL" clId="{75A66249-E886-EF4A-B928-AA360AC818BE}" dt="2021-09-14T00:31:52.279" v="112"/>
          <ac:grpSpMkLst>
            <pc:docMk/>
            <pc:sldMk cId="0" sldId="272"/>
            <ac:grpSpMk id="273" creationId="{CFCCB0C9-41A3-D24C-946C-489AE5CDFF0B}"/>
          </ac:grpSpMkLst>
        </pc:grpChg>
        <pc:grpChg chg="add del">
          <ac:chgData name="Zhang Yifan" userId="c9b86b9a-8bad-4e1d-80e2-8f55c3c19e2c" providerId="ADAL" clId="{75A66249-E886-EF4A-B928-AA360AC818BE}" dt="2021-09-14T00:31:43.768" v="101"/>
          <ac:grpSpMkLst>
            <pc:docMk/>
            <pc:sldMk cId="0" sldId="272"/>
            <ac:grpSpMk id="286" creationId="{C4F2E058-3CA0-4C4B-BABF-EB932E2243CC}"/>
          </ac:grpSpMkLst>
        </pc:grpChg>
        <pc:grpChg chg="add del">
          <ac:chgData name="Zhang Yifan" userId="c9b86b9a-8bad-4e1d-80e2-8f55c3c19e2c" providerId="ADAL" clId="{75A66249-E886-EF4A-B928-AA360AC818BE}" dt="2021-09-14T00:31:45.650" v="105"/>
          <ac:grpSpMkLst>
            <pc:docMk/>
            <pc:sldMk cId="0" sldId="272"/>
            <ac:grpSpMk id="291" creationId="{199125D1-E3DC-2E48-B045-DE7029B484AA}"/>
          </ac:grpSpMkLst>
        </pc:grpChg>
        <pc:grpChg chg="add del">
          <ac:chgData name="Zhang Yifan" userId="c9b86b9a-8bad-4e1d-80e2-8f55c3c19e2c" providerId="ADAL" clId="{75A66249-E886-EF4A-B928-AA360AC818BE}" dt="2021-09-14T00:31:48.571" v="107"/>
          <ac:grpSpMkLst>
            <pc:docMk/>
            <pc:sldMk cId="0" sldId="272"/>
            <ac:grpSpMk id="295" creationId="{EA1A5C2F-8907-F648-8D70-9B5E79971C46}"/>
          </ac:grpSpMkLst>
        </pc:grpChg>
        <pc:grpChg chg="add del">
          <ac:chgData name="Zhang Yifan" userId="c9b86b9a-8bad-4e1d-80e2-8f55c3c19e2c" providerId="ADAL" clId="{75A66249-E886-EF4A-B928-AA360AC818BE}" dt="2021-09-14T00:31:49.552" v="109"/>
          <ac:grpSpMkLst>
            <pc:docMk/>
            <pc:sldMk cId="0" sldId="272"/>
            <ac:grpSpMk id="297" creationId="{9D577954-178D-FF4B-9255-B3B0292A163C}"/>
          </ac:grpSpMkLst>
        </pc:grpChg>
        <pc:grpChg chg="add del">
          <ac:chgData name="Zhang Yifan" userId="c9b86b9a-8bad-4e1d-80e2-8f55c3c19e2c" providerId="ADAL" clId="{75A66249-E886-EF4A-B928-AA360AC818BE}" dt="2021-09-14T00:31:52.279" v="112"/>
          <ac:grpSpMkLst>
            <pc:docMk/>
            <pc:sldMk cId="0" sldId="272"/>
            <ac:grpSpMk id="299" creationId="{360A2AEF-4B3F-9B4C-A6AE-9EADB9DFBD5C}"/>
          </ac:grpSpMkLst>
        </pc:grpChg>
        <pc:grpChg chg="add del">
          <ac:chgData name="Zhang Yifan" userId="c9b86b9a-8bad-4e1d-80e2-8f55c3c19e2c" providerId="ADAL" clId="{75A66249-E886-EF4A-B928-AA360AC818BE}" dt="2021-09-14T00:32:02.372" v="130"/>
          <ac:grpSpMkLst>
            <pc:docMk/>
            <pc:sldMk cId="0" sldId="272"/>
            <ac:grpSpMk id="302" creationId="{4608CF1E-984E-514B-AF67-23CA0D97D600}"/>
          </ac:grpSpMkLst>
        </pc:grpChg>
        <pc:grpChg chg="add del">
          <ac:chgData name="Zhang Yifan" userId="c9b86b9a-8bad-4e1d-80e2-8f55c3c19e2c" providerId="ADAL" clId="{75A66249-E886-EF4A-B928-AA360AC818BE}" dt="2021-09-14T00:32:02.372" v="130"/>
          <ac:grpSpMkLst>
            <pc:docMk/>
            <pc:sldMk cId="0" sldId="272"/>
            <ac:grpSpMk id="308" creationId="{555E6D71-1E96-AC49-B031-2583F6404214}"/>
          </ac:grpSpMkLst>
        </pc:grpChg>
        <pc:grpChg chg="add">
          <ac:chgData name="Zhang Yifan" userId="c9b86b9a-8bad-4e1d-80e2-8f55c3c19e2c" providerId="ADAL" clId="{75A66249-E886-EF4A-B928-AA360AC818BE}" dt="2021-09-14T00:32:02.372" v="130"/>
          <ac:grpSpMkLst>
            <pc:docMk/>
            <pc:sldMk cId="0" sldId="272"/>
            <ac:grpSpMk id="320" creationId="{C2134720-05B5-B240-B76E-2AB9546AC4D6}"/>
          </ac:grpSpMkLst>
        </pc:grpChg>
        <pc:inkChg chg="add del topLvl">
          <ac:chgData name="Zhang Yifan" userId="c9b86b9a-8bad-4e1d-80e2-8f55c3c19e2c" providerId="ADAL" clId="{75A66249-E886-EF4A-B928-AA360AC818BE}" dt="2021-09-14T00:29:51.983" v="6"/>
          <ac:inkMkLst>
            <pc:docMk/>
            <pc:sldMk cId="0" sldId="272"/>
            <ac:inkMk id="2" creationId="{6AB3B5D1-8F2C-F849-8C97-17BFBA36071C}"/>
          </ac:inkMkLst>
        </pc:inkChg>
        <pc:inkChg chg="add del topLvl">
          <ac:chgData name="Zhang Yifan" userId="c9b86b9a-8bad-4e1d-80e2-8f55c3c19e2c" providerId="ADAL" clId="{75A66249-E886-EF4A-B928-AA360AC818BE}" dt="2021-09-14T00:29:51.473" v="5"/>
          <ac:inkMkLst>
            <pc:docMk/>
            <pc:sldMk cId="0" sldId="272"/>
            <ac:inkMk id="3" creationId="{1ABA859F-11B6-AA4D-9486-197A4CF50D34}"/>
          </ac:inkMkLst>
        </pc:inkChg>
        <pc:inkChg chg="add del topLvl">
          <ac:chgData name="Zhang Yifan" userId="c9b86b9a-8bad-4e1d-80e2-8f55c3c19e2c" providerId="ADAL" clId="{75A66249-E886-EF4A-B928-AA360AC818BE}" dt="2021-09-14T00:29:50.963" v="4"/>
          <ac:inkMkLst>
            <pc:docMk/>
            <pc:sldMk cId="0" sldId="272"/>
            <ac:inkMk id="4" creationId="{C2FE5FEE-5639-174B-9EA7-538F1C616F0C}"/>
          </ac:inkMkLst>
        </pc:inkChg>
        <pc:inkChg chg="add topLvl">
          <ac:chgData name="Zhang Yifan" userId="c9b86b9a-8bad-4e1d-80e2-8f55c3c19e2c" providerId="ADAL" clId="{75A66249-E886-EF4A-B928-AA360AC818BE}" dt="2021-09-14T00:29:58.762" v="19"/>
          <ac:inkMkLst>
            <pc:docMk/>
            <pc:sldMk cId="0" sldId="272"/>
            <ac:inkMk id="6" creationId="{AA7DFB20-260C-6D47-9C17-A4B296BCC8FA}"/>
          </ac:inkMkLst>
        </pc:inkChg>
        <pc:inkChg chg="add topLvl">
          <ac:chgData name="Zhang Yifan" userId="c9b86b9a-8bad-4e1d-80e2-8f55c3c19e2c" providerId="ADAL" clId="{75A66249-E886-EF4A-B928-AA360AC818BE}" dt="2021-09-14T00:29:58.762" v="19"/>
          <ac:inkMkLst>
            <pc:docMk/>
            <pc:sldMk cId="0" sldId="272"/>
            <ac:inkMk id="7" creationId="{5379B9BB-A0FF-2643-9875-75CBDA1393BE}"/>
          </ac:inkMkLst>
        </pc:inkChg>
        <pc:inkChg chg="add topLvl">
          <ac:chgData name="Zhang Yifan" userId="c9b86b9a-8bad-4e1d-80e2-8f55c3c19e2c" providerId="ADAL" clId="{75A66249-E886-EF4A-B928-AA360AC818BE}" dt="2021-09-14T00:29:58.762" v="19"/>
          <ac:inkMkLst>
            <pc:docMk/>
            <pc:sldMk cId="0" sldId="272"/>
            <ac:inkMk id="8" creationId="{0CC30740-5CBA-C54A-8455-AD36673343E8}"/>
          </ac:inkMkLst>
        </pc:inkChg>
        <pc:inkChg chg="add topLvl">
          <ac:chgData name="Zhang Yifan" userId="c9b86b9a-8bad-4e1d-80e2-8f55c3c19e2c" providerId="ADAL" clId="{75A66249-E886-EF4A-B928-AA360AC818BE}" dt="2021-09-14T00:29:58.762" v="19"/>
          <ac:inkMkLst>
            <pc:docMk/>
            <pc:sldMk cId="0" sldId="272"/>
            <ac:inkMk id="9" creationId="{3A19BB2B-5E0A-BF45-869A-2B80DF3469FB}"/>
          </ac:inkMkLst>
        </pc:inkChg>
        <pc:inkChg chg="add topLvl">
          <ac:chgData name="Zhang Yifan" userId="c9b86b9a-8bad-4e1d-80e2-8f55c3c19e2c" providerId="ADAL" clId="{75A66249-E886-EF4A-B928-AA360AC818BE}" dt="2021-09-14T00:29:58.762" v="19"/>
          <ac:inkMkLst>
            <pc:docMk/>
            <pc:sldMk cId="0" sldId="272"/>
            <ac:inkMk id="10" creationId="{52FF2C14-9851-2C42-91A7-ACBDFC73A6EF}"/>
          </ac:inkMkLst>
        </pc:inkChg>
        <pc:inkChg chg="add topLvl">
          <ac:chgData name="Zhang Yifan" userId="c9b86b9a-8bad-4e1d-80e2-8f55c3c19e2c" providerId="ADAL" clId="{75A66249-E886-EF4A-B928-AA360AC818BE}" dt="2021-09-14T00:29:58.762" v="19"/>
          <ac:inkMkLst>
            <pc:docMk/>
            <pc:sldMk cId="0" sldId="272"/>
            <ac:inkMk id="12" creationId="{4FE50712-A006-724C-A3F9-7F4DB3B3C467}"/>
          </ac:inkMkLst>
        </pc:inkChg>
        <pc:inkChg chg="add topLvl">
          <ac:chgData name="Zhang Yifan" userId="c9b86b9a-8bad-4e1d-80e2-8f55c3c19e2c" providerId="ADAL" clId="{75A66249-E886-EF4A-B928-AA360AC818BE}" dt="2021-09-14T00:29:58.762" v="19"/>
          <ac:inkMkLst>
            <pc:docMk/>
            <pc:sldMk cId="0" sldId="272"/>
            <ac:inkMk id="13" creationId="{6A563AFC-2945-D34C-815B-5347FF32CD1C}"/>
          </ac:inkMkLst>
        </pc:inkChg>
        <pc:inkChg chg="add topLvl">
          <ac:chgData name="Zhang Yifan" userId="c9b86b9a-8bad-4e1d-80e2-8f55c3c19e2c" providerId="ADAL" clId="{75A66249-E886-EF4A-B928-AA360AC818BE}" dt="2021-09-14T00:29:58.762" v="19"/>
          <ac:inkMkLst>
            <pc:docMk/>
            <pc:sldMk cId="0" sldId="272"/>
            <ac:inkMk id="14" creationId="{0EADBDE0-9EA0-6743-805B-E08C98713539}"/>
          </ac:inkMkLst>
        </pc:inkChg>
        <pc:inkChg chg="add topLvl">
          <ac:chgData name="Zhang Yifan" userId="c9b86b9a-8bad-4e1d-80e2-8f55c3c19e2c" providerId="ADAL" clId="{75A66249-E886-EF4A-B928-AA360AC818BE}" dt="2021-09-14T00:29:58.762" v="19"/>
          <ac:inkMkLst>
            <pc:docMk/>
            <pc:sldMk cId="0" sldId="272"/>
            <ac:inkMk id="15" creationId="{DC953D69-817B-294E-B23E-7A1E264B4274}"/>
          </ac:inkMkLst>
        </pc:inkChg>
        <pc:inkChg chg="add">
          <ac:chgData name="Zhang Yifan" userId="c9b86b9a-8bad-4e1d-80e2-8f55c3c19e2c" providerId="ADAL" clId="{75A66249-E886-EF4A-B928-AA360AC818BE}" dt="2021-09-14T00:29:58.171" v="18"/>
          <ac:inkMkLst>
            <pc:docMk/>
            <pc:sldMk cId="0" sldId="272"/>
            <ac:inkMk id="17" creationId="{9350A624-FDAA-404C-9934-749997140C85}"/>
          </ac:inkMkLst>
        </pc:inkChg>
        <pc:inkChg chg="add">
          <ac:chgData name="Zhang Yifan" userId="c9b86b9a-8bad-4e1d-80e2-8f55c3c19e2c" providerId="ADAL" clId="{75A66249-E886-EF4A-B928-AA360AC818BE}" dt="2021-09-14T00:30:03.873" v="20"/>
          <ac:inkMkLst>
            <pc:docMk/>
            <pc:sldMk cId="0" sldId="272"/>
            <ac:inkMk id="19" creationId="{96E6215B-FB09-9C4B-9388-EE59D4973015}"/>
          </ac:inkMkLst>
        </pc:inkChg>
        <pc:inkChg chg="add">
          <ac:chgData name="Zhang Yifan" userId="c9b86b9a-8bad-4e1d-80e2-8f55c3c19e2c" providerId="ADAL" clId="{75A66249-E886-EF4A-B928-AA360AC818BE}" dt="2021-09-14T00:30:04.070" v="21"/>
          <ac:inkMkLst>
            <pc:docMk/>
            <pc:sldMk cId="0" sldId="272"/>
            <ac:inkMk id="20" creationId="{453A4F9C-2CF6-464F-8FBE-E5A3F60E35CE}"/>
          </ac:inkMkLst>
        </pc:inkChg>
        <pc:inkChg chg="add">
          <ac:chgData name="Zhang Yifan" userId="c9b86b9a-8bad-4e1d-80e2-8f55c3c19e2c" providerId="ADAL" clId="{75A66249-E886-EF4A-B928-AA360AC818BE}" dt="2021-09-14T00:30:04.652" v="22"/>
          <ac:inkMkLst>
            <pc:docMk/>
            <pc:sldMk cId="0" sldId="272"/>
            <ac:inkMk id="21" creationId="{A78CE21A-4D97-6846-8EC5-614FC82AEF1C}"/>
          </ac:inkMkLst>
        </pc:inkChg>
        <pc:inkChg chg="add">
          <ac:chgData name="Zhang Yifan" userId="c9b86b9a-8bad-4e1d-80e2-8f55c3c19e2c" providerId="ADAL" clId="{75A66249-E886-EF4A-B928-AA360AC818BE}" dt="2021-09-14T00:30:04.882" v="23"/>
          <ac:inkMkLst>
            <pc:docMk/>
            <pc:sldMk cId="0" sldId="272"/>
            <ac:inkMk id="22" creationId="{40C1AEFE-A99C-EC41-976D-526014CD166C}"/>
          </ac:inkMkLst>
        </pc:inkChg>
        <pc:inkChg chg="add">
          <ac:chgData name="Zhang Yifan" userId="c9b86b9a-8bad-4e1d-80e2-8f55c3c19e2c" providerId="ADAL" clId="{75A66249-E886-EF4A-B928-AA360AC818BE}" dt="2021-09-14T00:30:05.340" v="24"/>
          <ac:inkMkLst>
            <pc:docMk/>
            <pc:sldMk cId="0" sldId="272"/>
            <ac:inkMk id="23" creationId="{3D963218-3F6F-D14A-960E-5FE37BF47EC1}"/>
          </ac:inkMkLst>
        </pc:inkChg>
        <pc:inkChg chg="add">
          <ac:chgData name="Zhang Yifan" userId="c9b86b9a-8bad-4e1d-80e2-8f55c3c19e2c" providerId="ADAL" clId="{75A66249-E886-EF4A-B928-AA360AC818BE}" dt="2021-09-14T00:30:05.561" v="25"/>
          <ac:inkMkLst>
            <pc:docMk/>
            <pc:sldMk cId="0" sldId="272"/>
            <ac:inkMk id="24" creationId="{B10E9A71-54F3-474F-A151-B84F7A287DD8}"/>
          </ac:inkMkLst>
        </pc:inkChg>
        <pc:inkChg chg="add">
          <ac:chgData name="Zhang Yifan" userId="c9b86b9a-8bad-4e1d-80e2-8f55c3c19e2c" providerId="ADAL" clId="{75A66249-E886-EF4A-B928-AA360AC818BE}" dt="2021-09-14T00:30:05.830" v="26"/>
          <ac:inkMkLst>
            <pc:docMk/>
            <pc:sldMk cId="0" sldId="272"/>
            <ac:inkMk id="25" creationId="{9CC951DA-446E-C84C-A4A4-06DFF94CB581}"/>
          </ac:inkMkLst>
        </pc:inkChg>
        <pc:inkChg chg="add">
          <ac:chgData name="Zhang Yifan" userId="c9b86b9a-8bad-4e1d-80e2-8f55c3c19e2c" providerId="ADAL" clId="{75A66249-E886-EF4A-B928-AA360AC818BE}" dt="2021-09-14T00:30:06.115" v="27"/>
          <ac:inkMkLst>
            <pc:docMk/>
            <pc:sldMk cId="0" sldId="272"/>
            <ac:inkMk id="26" creationId="{12E8ECA4-2F89-A14C-8853-9945892B8DA1}"/>
          </ac:inkMkLst>
        </pc:inkChg>
        <pc:inkChg chg="add">
          <ac:chgData name="Zhang Yifan" userId="c9b86b9a-8bad-4e1d-80e2-8f55c3c19e2c" providerId="ADAL" clId="{75A66249-E886-EF4A-B928-AA360AC818BE}" dt="2021-09-14T00:30:06.475" v="28"/>
          <ac:inkMkLst>
            <pc:docMk/>
            <pc:sldMk cId="0" sldId="272"/>
            <ac:inkMk id="27" creationId="{0A9996FA-0CFF-AF43-9237-81C02F2F6A77}"/>
          </ac:inkMkLst>
        </pc:inkChg>
        <pc:inkChg chg="add mod topLvl">
          <ac:chgData name="Zhang Yifan" userId="c9b86b9a-8bad-4e1d-80e2-8f55c3c19e2c" providerId="ADAL" clId="{75A66249-E886-EF4A-B928-AA360AC818BE}" dt="2021-09-14T00:32:32.576" v="131" actId="1076"/>
          <ac:inkMkLst>
            <pc:docMk/>
            <pc:sldMk cId="0" sldId="272"/>
            <ac:inkMk id="29" creationId="{57F29041-92BD-834A-9211-B28400C8D22A}"/>
          </ac:inkMkLst>
        </pc:inkChg>
        <pc:inkChg chg="add mod topLvl">
          <ac:chgData name="Zhang Yifan" userId="c9b86b9a-8bad-4e1d-80e2-8f55c3c19e2c" providerId="ADAL" clId="{75A66249-E886-EF4A-B928-AA360AC818BE}" dt="2021-09-14T00:32:32.576" v="131" actId="1076"/>
          <ac:inkMkLst>
            <pc:docMk/>
            <pc:sldMk cId="0" sldId="272"/>
            <ac:inkMk id="30" creationId="{A0F2309F-644B-514F-9479-44A7E44AE6D4}"/>
          </ac:inkMkLst>
        </pc:inkChg>
        <pc:inkChg chg="add mod topLvl">
          <ac:chgData name="Zhang Yifan" userId="c9b86b9a-8bad-4e1d-80e2-8f55c3c19e2c" providerId="ADAL" clId="{75A66249-E886-EF4A-B928-AA360AC818BE}" dt="2021-09-14T00:32:32.576" v="131" actId="1076"/>
          <ac:inkMkLst>
            <pc:docMk/>
            <pc:sldMk cId="0" sldId="272"/>
            <ac:inkMk id="32" creationId="{51A9F640-D9E7-F444-A658-CC6FAF065B5C}"/>
          </ac:inkMkLst>
        </pc:inkChg>
        <pc:inkChg chg="add mod topLvl">
          <ac:chgData name="Zhang Yifan" userId="c9b86b9a-8bad-4e1d-80e2-8f55c3c19e2c" providerId="ADAL" clId="{75A66249-E886-EF4A-B928-AA360AC818BE}" dt="2021-09-14T00:32:32.576" v="131" actId="1076"/>
          <ac:inkMkLst>
            <pc:docMk/>
            <pc:sldMk cId="0" sldId="272"/>
            <ac:inkMk id="33" creationId="{805C3A21-661C-7F4F-9E23-5B4E7C5AAD24}"/>
          </ac:inkMkLst>
        </pc:inkChg>
        <pc:inkChg chg="add mod topLvl">
          <ac:chgData name="Zhang Yifan" userId="c9b86b9a-8bad-4e1d-80e2-8f55c3c19e2c" providerId="ADAL" clId="{75A66249-E886-EF4A-B928-AA360AC818BE}" dt="2021-09-14T00:32:32.576" v="131" actId="1076"/>
          <ac:inkMkLst>
            <pc:docMk/>
            <pc:sldMk cId="0" sldId="272"/>
            <ac:inkMk id="34" creationId="{64855D63-0549-BB4D-B492-D67469E0B632}"/>
          </ac:inkMkLst>
        </pc:inkChg>
        <pc:inkChg chg="add mod topLvl">
          <ac:chgData name="Zhang Yifan" userId="c9b86b9a-8bad-4e1d-80e2-8f55c3c19e2c" providerId="ADAL" clId="{75A66249-E886-EF4A-B928-AA360AC818BE}" dt="2021-09-14T00:32:32.576" v="131" actId="1076"/>
          <ac:inkMkLst>
            <pc:docMk/>
            <pc:sldMk cId="0" sldId="272"/>
            <ac:inkMk id="36" creationId="{246DE2B5-AF39-C246-AF82-CF2EE8029D4A}"/>
          </ac:inkMkLst>
        </pc:inkChg>
        <pc:inkChg chg="add mod topLvl">
          <ac:chgData name="Zhang Yifan" userId="c9b86b9a-8bad-4e1d-80e2-8f55c3c19e2c" providerId="ADAL" clId="{75A66249-E886-EF4A-B928-AA360AC818BE}" dt="2021-09-14T00:32:32.576" v="131" actId="1076"/>
          <ac:inkMkLst>
            <pc:docMk/>
            <pc:sldMk cId="0" sldId="272"/>
            <ac:inkMk id="37" creationId="{F54639E9-7239-2440-A25E-A49446122EA8}"/>
          </ac:inkMkLst>
        </pc:inkChg>
        <pc:inkChg chg="add mod topLvl">
          <ac:chgData name="Zhang Yifan" userId="c9b86b9a-8bad-4e1d-80e2-8f55c3c19e2c" providerId="ADAL" clId="{75A66249-E886-EF4A-B928-AA360AC818BE}" dt="2021-09-14T00:32:32.576" v="131" actId="1076"/>
          <ac:inkMkLst>
            <pc:docMk/>
            <pc:sldMk cId="0" sldId="272"/>
            <ac:inkMk id="38" creationId="{59A5AFB1-934C-5A48-A2DF-7BD9163609A6}"/>
          </ac:inkMkLst>
        </pc:inkChg>
        <pc:inkChg chg="add mod topLvl">
          <ac:chgData name="Zhang Yifan" userId="c9b86b9a-8bad-4e1d-80e2-8f55c3c19e2c" providerId="ADAL" clId="{75A66249-E886-EF4A-B928-AA360AC818BE}" dt="2021-09-14T00:32:32.576" v="131" actId="1076"/>
          <ac:inkMkLst>
            <pc:docMk/>
            <pc:sldMk cId="0" sldId="272"/>
            <ac:inkMk id="39" creationId="{6CDA07CA-B76B-F640-B818-DAE38B2BFA80}"/>
          </ac:inkMkLst>
        </pc:inkChg>
        <pc:inkChg chg="add mod topLvl">
          <ac:chgData name="Zhang Yifan" userId="c9b86b9a-8bad-4e1d-80e2-8f55c3c19e2c" providerId="ADAL" clId="{75A66249-E886-EF4A-B928-AA360AC818BE}" dt="2021-09-14T00:32:32.576" v="131" actId="1076"/>
          <ac:inkMkLst>
            <pc:docMk/>
            <pc:sldMk cId="0" sldId="272"/>
            <ac:inkMk id="40" creationId="{BB256B20-19C7-8340-AB8F-2BA55EA3567A}"/>
          </ac:inkMkLst>
        </pc:inkChg>
        <pc:inkChg chg="add mod topLvl">
          <ac:chgData name="Zhang Yifan" userId="c9b86b9a-8bad-4e1d-80e2-8f55c3c19e2c" providerId="ADAL" clId="{75A66249-E886-EF4A-B928-AA360AC818BE}" dt="2021-09-14T00:32:32.576" v="131" actId="1076"/>
          <ac:inkMkLst>
            <pc:docMk/>
            <pc:sldMk cId="0" sldId="272"/>
            <ac:inkMk id="41" creationId="{C12DFCA4-A2B4-B348-9E14-C7C97C2F79ED}"/>
          </ac:inkMkLst>
        </pc:inkChg>
        <pc:inkChg chg="add mod topLvl">
          <ac:chgData name="Zhang Yifan" userId="c9b86b9a-8bad-4e1d-80e2-8f55c3c19e2c" providerId="ADAL" clId="{75A66249-E886-EF4A-B928-AA360AC818BE}" dt="2021-09-14T00:32:32.576" v="131" actId="1076"/>
          <ac:inkMkLst>
            <pc:docMk/>
            <pc:sldMk cId="0" sldId="272"/>
            <ac:inkMk id="42" creationId="{D0AEF01B-739F-B441-9928-4CA7AF0978F7}"/>
          </ac:inkMkLst>
        </pc:inkChg>
        <pc:inkChg chg="add del topLvl">
          <ac:chgData name="Zhang Yifan" userId="c9b86b9a-8bad-4e1d-80e2-8f55c3c19e2c" providerId="ADAL" clId="{75A66249-E886-EF4A-B928-AA360AC818BE}" dt="2021-09-14T00:30:42.862" v="46"/>
          <ac:inkMkLst>
            <pc:docMk/>
            <pc:sldMk cId="0" sldId="272"/>
            <ac:inkMk id="43" creationId="{E97DAEB3-B13A-3746-95CA-C0FAE6D0E72C}"/>
          </ac:inkMkLst>
        </pc:inkChg>
        <pc:inkChg chg="add mod topLvl">
          <ac:chgData name="Zhang Yifan" userId="c9b86b9a-8bad-4e1d-80e2-8f55c3c19e2c" providerId="ADAL" clId="{75A66249-E886-EF4A-B928-AA360AC818BE}" dt="2021-09-14T00:32:32.576" v="131" actId="1076"/>
          <ac:inkMkLst>
            <pc:docMk/>
            <pc:sldMk cId="0" sldId="272"/>
            <ac:inkMk id="45" creationId="{8BB12E5C-6BB1-DF4F-AC67-CECA4061BE78}"/>
          </ac:inkMkLst>
        </pc:inkChg>
        <pc:inkChg chg="add mod topLvl">
          <ac:chgData name="Zhang Yifan" userId="c9b86b9a-8bad-4e1d-80e2-8f55c3c19e2c" providerId="ADAL" clId="{75A66249-E886-EF4A-B928-AA360AC818BE}" dt="2021-09-14T00:32:32.576" v="131" actId="1076"/>
          <ac:inkMkLst>
            <pc:docMk/>
            <pc:sldMk cId="0" sldId="272"/>
            <ac:inkMk id="46" creationId="{9FEE51BD-9FEA-1646-A493-E6EE31BDE7D6}"/>
          </ac:inkMkLst>
        </pc:inkChg>
        <pc:inkChg chg="add mod topLvl">
          <ac:chgData name="Zhang Yifan" userId="c9b86b9a-8bad-4e1d-80e2-8f55c3c19e2c" providerId="ADAL" clId="{75A66249-E886-EF4A-B928-AA360AC818BE}" dt="2021-09-14T00:32:32.576" v="131" actId="1076"/>
          <ac:inkMkLst>
            <pc:docMk/>
            <pc:sldMk cId="0" sldId="272"/>
            <ac:inkMk id="47" creationId="{90DBF3F1-4571-AD40-AE06-9D518148EC8F}"/>
          </ac:inkMkLst>
        </pc:inkChg>
        <pc:inkChg chg="add mod topLvl">
          <ac:chgData name="Zhang Yifan" userId="c9b86b9a-8bad-4e1d-80e2-8f55c3c19e2c" providerId="ADAL" clId="{75A66249-E886-EF4A-B928-AA360AC818BE}" dt="2021-09-14T00:32:32.576" v="131" actId="1076"/>
          <ac:inkMkLst>
            <pc:docMk/>
            <pc:sldMk cId="0" sldId="272"/>
            <ac:inkMk id="49" creationId="{A97BFC03-3535-3F42-8ABC-BB5A7165830F}"/>
          </ac:inkMkLst>
        </pc:inkChg>
        <pc:inkChg chg="add mod topLvl">
          <ac:chgData name="Zhang Yifan" userId="c9b86b9a-8bad-4e1d-80e2-8f55c3c19e2c" providerId="ADAL" clId="{75A66249-E886-EF4A-B928-AA360AC818BE}" dt="2021-09-14T00:32:32.576" v="131" actId="1076"/>
          <ac:inkMkLst>
            <pc:docMk/>
            <pc:sldMk cId="0" sldId="272"/>
            <ac:inkMk id="50" creationId="{A1BEDCAC-FDE5-F141-B95E-DF6F3D90618E}"/>
          </ac:inkMkLst>
        </pc:inkChg>
        <pc:inkChg chg="add mod topLvl">
          <ac:chgData name="Zhang Yifan" userId="c9b86b9a-8bad-4e1d-80e2-8f55c3c19e2c" providerId="ADAL" clId="{75A66249-E886-EF4A-B928-AA360AC818BE}" dt="2021-09-14T00:32:32.576" v="131" actId="1076"/>
          <ac:inkMkLst>
            <pc:docMk/>
            <pc:sldMk cId="0" sldId="272"/>
            <ac:inkMk id="51" creationId="{66DD6A66-79EF-4648-851E-989C6FFD09C1}"/>
          </ac:inkMkLst>
        </pc:inkChg>
        <pc:inkChg chg="add mod topLvl">
          <ac:chgData name="Zhang Yifan" userId="c9b86b9a-8bad-4e1d-80e2-8f55c3c19e2c" providerId="ADAL" clId="{75A66249-E886-EF4A-B928-AA360AC818BE}" dt="2021-09-14T00:32:32.576" v="131" actId="1076"/>
          <ac:inkMkLst>
            <pc:docMk/>
            <pc:sldMk cId="0" sldId="272"/>
            <ac:inkMk id="52" creationId="{00935A73-29E5-0744-89EE-513B57540BAF}"/>
          </ac:inkMkLst>
        </pc:inkChg>
        <pc:inkChg chg="add mod topLvl">
          <ac:chgData name="Zhang Yifan" userId="c9b86b9a-8bad-4e1d-80e2-8f55c3c19e2c" providerId="ADAL" clId="{75A66249-E886-EF4A-B928-AA360AC818BE}" dt="2021-09-14T00:32:32.576" v="131" actId="1076"/>
          <ac:inkMkLst>
            <pc:docMk/>
            <pc:sldMk cId="0" sldId="272"/>
            <ac:inkMk id="54" creationId="{13AC291D-37B7-8F4A-BF07-70F91B2F85A1}"/>
          </ac:inkMkLst>
        </pc:inkChg>
        <pc:inkChg chg="add mod topLvl">
          <ac:chgData name="Zhang Yifan" userId="c9b86b9a-8bad-4e1d-80e2-8f55c3c19e2c" providerId="ADAL" clId="{75A66249-E886-EF4A-B928-AA360AC818BE}" dt="2021-09-14T00:32:32.576" v="131" actId="1076"/>
          <ac:inkMkLst>
            <pc:docMk/>
            <pc:sldMk cId="0" sldId="272"/>
            <ac:inkMk id="55" creationId="{BBCDC435-A0EC-AF45-B6FA-5E83E61B1193}"/>
          </ac:inkMkLst>
        </pc:inkChg>
        <pc:inkChg chg="add mod topLvl">
          <ac:chgData name="Zhang Yifan" userId="c9b86b9a-8bad-4e1d-80e2-8f55c3c19e2c" providerId="ADAL" clId="{75A66249-E886-EF4A-B928-AA360AC818BE}" dt="2021-09-14T00:32:32.576" v="131" actId="1076"/>
          <ac:inkMkLst>
            <pc:docMk/>
            <pc:sldMk cId="0" sldId="272"/>
            <ac:inkMk id="56" creationId="{464088E8-BAFF-F949-8176-9E9EC67D70C0}"/>
          </ac:inkMkLst>
        </pc:inkChg>
        <pc:inkChg chg="add mod topLvl">
          <ac:chgData name="Zhang Yifan" userId="c9b86b9a-8bad-4e1d-80e2-8f55c3c19e2c" providerId="ADAL" clId="{75A66249-E886-EF4A-B928-AA360AC818BE}" dt="2021-09-14T00:32:32.576" v="131" actId="1076"/>
          <ac:inkMkLst>
            <pc:docMk/>
            <pc:sldMk cId="0" sldId="272"/>
            <ac:inkMk id="57" creationId="{269D6E16-5F3C-F94B-A602-8961FEF3B822}"/>
          </ac:inkMkLst>
        </pc:inkChg>
        <pc:inkChg chg="add mod topLvl">
          <ac:chgData name="Zhang Yifan" userId="c9b86b9a-8bad-4e1d-80e2-8f55c3c19e2c" providerId="ADAL" clId="{75A66249-E886-EF4A-B928-AA360AC818BE}" dt="2021-09-14T00:32:32.576" v="131" actId="1076"/>
          <ac:inkMkLst>
            <pc:docMk/>
            <pc:sldMk cId="0" sldId="272"/>
            <ac:inkMk id="59" creationId="{D70475E6-497E-A247-AF15-6EDEDF50839E}"/>
          </ac:inkMkLst>
        </pc:inkChg>
        <pc:inkChg chg="add mod topLvl">
          <ac:chgData name="Zhang Yifan" userId="c9b86b9a-8bad-4e1d-80e2-8f55c3c19e2c" providerId="ADAL" clId="{75A66249-E886-EF4A-B928-AA360AC818BE}" dt="2021-09-14T00:32:32.576" v="131" actId="1076"/>
          <ac:inkMkLst>
            <pc:docMk/>
            <pc:sldMk cId="0" sldId="272"/>
            <ac:inkMk id="60" creationId="{AA8D9361-D98A-A448-AE89-F7D60B1A3CD8}"/>
          </ac:inkMkLst>
        </pc:inkChg>
        <pc:inkChg chg="add mod topLvl">
          <ac:chgData name="Zhang Yifan" userId="c9b86b9a-8bad-4e1d-80e2-8f55c3c19e2c" providerId="ADAL" clId="{75A66249-E886-EF4A-B928-AA360AC818BE}" dt="2021-09-14T00:32:32.576" v="131" actId="1076"/>
          <ac:inkMkLst>
            <pc:docMk/>
            <pc:sldMk cId="0" sldId="272"/>
            <ac:inkMk id="61" creationId="{EDD749C8-9BAA-6A4E-983D-349BF0C1D6ED}"/>
          </ac:inkMkLst>
        </pc:inkChg>
        <pc:inkChg chg="add mod topLvl">
          <ac:chgData name="Zhang Yifan" userId="c9b86b9a-8bad-4e1d-80e2-8f55c3c19e2c" providerId="ADAL" clId="{75A66249-E886-EF4A-B928-AA360AC818BE}" dt="2021-09-14T00:32:32.576" v="131" actId="1076"/>
          <ac:inkMkLst>
            <pc:docMk/>
            <pc:sldMk cId="0" sldId="272"/>
            <ac:inkMk id="62" creationId="{26DF1118-53CD-7C45-B427-8E7CA0E0C137}"/>
          </ac:inkMkLst>
        </pc:inkChg>
        <pc:inkChg chg="add mod topLvl">
          <ac:chgData name="Zhang Yifan" userId="c9b86b9a-8bad-4e1d-80e2-8f55c3c19e2c" providerId="ADAL" clId="{75A66249-E886-EF4A-B928-AA360AC818BE}" dt="2021-09-14T00:32:32.576" v="131" actId="1076"/>
          <ac:inkMkLst>
            <pc:docMk/>
            <pc:sldMk cId="0" sldId="272"/>
            <ac:inkMk id="63" creationId="{9BF5ED62-BA32-6F43-B6D5-77514BCC926A}"/>
          </ac:inkMkLst>
        </pc:inkChg>
        <pc:inkChg chg="add mod topLvl">
          <ac:chgData name="Zhang Yifan" userId="c9b86b9a-8bad-4e1d-80e2-8f55c3c19e2c" providerId="ADAL" clId="{75A66249-E886-EF4A-B928-AA360AC818BE}" dt="2021-09-14T00:32:32.576" v="131" actId="1076"/>
          <ac:inkMkLst>
            <pc:docMk/>
            <pc:sldMk cId="0" sldId="272"/>
            <ac:inkMk id="256" creationId="{7BDD3E03-1FFC-594B-B161-EA7BA87DA216}"/>
          </ac:inkMkLst>
        </pc:inkChg>
        <pc:inkChg chg="add mod topLvl">
          <ac:chgData name="Zhang Yifan" userId="c9b86b9a-8bad-4e1d-80e2-8f55c3c19e2c" providerId="ADAL" clId="{75A66249-E886-EF4A-B928-AA360AC818BE}" dt="2021-09-14T00:32:32.576" v="131" actId="1076"/>
          <ac:inkMkLst>
            <pc:docMk/>
            <pc:sldMk cId="0" sldId="272"/>
            <ac:inkMk id="257" creationId="{03924AB4-5193-8542-9F01-13D16F060052}"/>
          </ac:inkMkLst>
        </pc:inkChg>
        <pc:inkChg chg="add mod topLvl">
          <ac:chgData name="Zhang Yifan" userId="c9b86b9a-8bad-4e1d-80e2-8f55c3c19e2c" providerId="ADAL" clId="{75A66249-E886-EF4A-B928-AA360AC818BE}" dt="2021-09-14T00:32:32.576" v="131" actId="1076"/>
          <ac:inkMkLst>
            <pc:docMk/>
            <pc:sldMk cId="0" sldId="272"/>
            <ac:inkMk id="258" creationId="{225455EA-965C-7849-B69C-8BD141B8B835}"/>
          </ac:inkMkLst>
        </pc:inkChg>
        <pc:inkChg chg="add mod topLvl">
          <ac:chgData name="Zhang Yifan" userId="c9b86b9a-8bad-4e1d-80e2-8f55c3c19e2c" providerId="ADAL" clId="{75A66249-E886-EF4A-B928-AA360AC818BE}" dt="2021-09-14T00:32:32.576" v="131" actId="1076"/>
          <ac:inkMkLst>
            <pc:docMk/>
            <pc:sldMk cId="0" sldId="272"/>
            <ac:inkMk id="259" creationId="{DBD7CA82-392A-7F4A-9ECB-037093F03085}"/>
          </ac:inkMkLst>
        </pc:inkChg>
        <pc:inkChg chg="add mod topLvl">
          <ac:chgData name="Zhang Yifan" userId="c9b86b9a-8bad-4e1d-80e2-8f55c3c19e2c" providerId="ADAL" clId="{75A66249-E886-EF4A-B928-AA360AC818BE}" dt="2021-09-14T00:32:32.576" v="131" actId="1076"/>
          <ac:inkMkLst>
            <pc:docMk/>
            <pc:sldMk cId="0" sldId="272"/>
            <ac:inkMk id="261" creationId="{645F9EE7-B70C-914A-99E8-BB531CC817FB}"/>
          </ac:inkMkLst>
        </pc:inkChg>
        <pc:inkChg chg="add mod topLvl">
          <ac:chgData name="Zhang Yifan" userId="c9b86b9a-8bad-4e1d-80e2-8f55c3c19e2c" providerId="ADAL" clId="{75A66249-E886-EF4A-B928-AA360AC818BE}" dt="2021-09-14T00:32:32.576" v="131" actId="1076"/>
          <ac:inkMkLst>
            <pc:docMk/>
            <pc:sldMk cId="0" sldId="272"/>
            <ac:inkMk id="262" creationId="{2931547F-DFD6-F349-B8FA-155B3043CCDB}"/>
          </ac:inkMkLst>
        </pc:inkChg>
        <pc:inkChg chg="add mod topLvl">
          <ac:chgData name="Zhang Yifan" userId="c9b86b9a-8bad-4e1d-80e2-8f55c3c19e2c" providerId="ADAL" clId="{75A66249-E886-EF4A-B928-AA360AC818BE}" dt="2021-09-14T00:32:32.576" v="131" actId="1076"/>
          <ac:inkMkLst>
            <pc:docMk/>
            <pc:sldMk cId="0" sldId="272"/>
            <ac:inkMk id="263" creationId="{4F85D692-5442-4247-9C05-5FB73EEA4AFE}"/>
          </ac:inkMkLst>
        </pc:inkChg>
        <pc:inkChg chg="add mod topLvl">
          <ac:chgData name="Zhang Yifan" userId="c9b86b9a-8bad-4e1d-80e2-8f55c3c19e2c" providerId="ADAL" clId="{75A66249-E886-EF4A-B928-AA360AC818BE}" dt="2021-09-14T00:32:32.576" v="131" actId="1076"/>
          <ac:inkMkLst>
            <pc:docMk/>
            <pc:sldMk cId="0" sldId="272"/>
            <ac:inkMk id="265" creationId="{5C108067-4986-024D-B366-AC8D73BF87FC}"/>
          </ac:inkMkLst>
        </pc:inkChg>
        <pc:inkChg chg="add mod topLvl">
          <ac:chgData name="Zhang Yifan" userId="c9b86b9a-8bad-4e1d-80e2-8f55c3c19e2c" providerId="ADAL" clId="{75A66249-E886-EF4A-B928-AA360AC818BE}" dt="2021-09-14T00:32:32.576" v="131" actId="1076"/>
          <ac:inkMkLst>
            <pc:docMk/>
            <pc:sldMk cId="0" sldId="272"/>
            <ac:inkMk id="266" creationId="{A754F631-0249-5D47-93B5-0AC0447AB427}"/>
          </ac:inkMkLst>
        </pc:inkChg>
        <pc:inkChg chg="add mod topLvl">
          <ac:chgData name="Zhang Yifan" userId="c9b86b9a-8bad-4e1d-80e2-8f55c3c19e2c" providerId="ADAL" clId="{75A66249-E886-EF4A-B928-AA360AC818BE}" dt="2021-09-14T00:32:32.576" v="131" actId="1076"/>
          <ac:inkMkLst>
            <pc:docMk/>
            <pc:sldMk cId="0" sldId="272"/>
            <ac:inkMk id="268" creationId="{BC663AE0-A6AD-8448-A7C7-7AE656D68989}"/>
          </ac:inkMkLst>
        </pc:inkChg>
        <pc:inkChg chg="add mod topLvl">
          <ac:chgData name="Zhang Yifan" userId="c9b86b9a-8bad-4e1d-80e2-8f55c3c19e2c" providerId="ADAL" clId="{75A66249-E886-EF4A-B928-AA360AC818BE}" dt="2021-09-14T00:32:32.576" v="131" actId="1076"/>
          <ac:inkMkLst>
            <pc:docMk/>
            <pc:sldMk cId="0" sldId="272"/>
            <ac:inkMk id="269" creationId="{726552BD-A791-B74A-9A96-978C317FFD37}"/>
          </ac:inkMkLst>
        </pc:inkChg>
        <pc:inkChg chg="add mod topLvl">
          <ac:chgData name="Zhang Yifan" userId="c9b86b9a-8bad-4e1d-80e2-8f55c3c19e2c" providerId="ADAL" clId="{75A66249-E886-EF4A-B928-AA360AC818BE}" dt="2021-09-14T00:32:32.576" v="131" actId="1076"/>
          <ac:inkMkLst>
            <pc:docMk/>
            <pc:sldMk cId="0" sldId="272"/>
            <ac:inkMk id="270" creationId="{30CE9264-ED0E-D541-8310-90601AEA34A1}"/>
          </ac:inkMkLst>
        </pc:inkChg>
        <pc:inkChg chg="add mod topLvl">
          <ac:chgData name="Zhang Yifan" userId="c9b86b9a-8bad-4e1d-80e2-8f55c3c19e2c" providerId="ADAL" clId="{75A66249-E886-EF4A-B928-AA360AC818BE}" dt="2021-09-14T00:32:32.576" v="131" actId="1076"/>
          <ac:inkMkLst>
            <pc:docMk/>
            <pc:sldMk cId="0" sldId="272"/>
            <ac:inkMk id="271" creationId="{C9B92B0C-7961-B640-868E-68EA443F2D27}"/>
          </ac:inkMkLst>
        </pc:inkChg>
        <pc:inkChg chg="add mod topLvl">
          <ac:chgData name="Zhang Yifan" userId="c9b86b9a-8bad-4e1d-80e2-8f55c3c19e2c" providerId="ADAL" clId="{75A66249-E886-EF4A-B928-AA360AC818BE}" dt="2021-09-14T00:32:32.576" v="131" actId="1076"/>
          <ac:inkMkLst>
            <pc:docMk/>
            <pc:sldMk cId="0" sldId="272"/>
            <ac:inkMk id="272" creationId="{ABE1A7A1-CFED-EB4D-8805-AA566A4E03A4}"/>
          </ac:inkMkLst>
        </pc:inkChg>
        <pc:inkChg chg="add mod topLvl">
          <ac:chgData name="Zhang Yifan" userId="c9b86b9a-8bad-4e1d-80e2-8f55c3c19e2c" providerId="ADAL" clId="{75A66249-E886-EF4A-B928-AA360AC818BE}" dt="2021-09-14T00:32:32.576" v="131" actId="1076"/>
          <ac:inkMkLst>
            <pc:docMk/>
            <pc:sldMk cId="0" sldId="272"/>
            <ac:inkMk id="274" creationId="{193D5C51-2300-A846-802A-7DDE013D24FE}"/>
          </ac:inkMkLst>
        </pc:inkChg>
        <pc:inkChg chg="add mod topLvl">
          <ac:chgData name="Zhang Yifan" userId="c9b86b9a-8bad-4e1d-80e2-8f55c3c19e2c" providerId="ADAL" clId="{75A66249-E886-EF4A-B928-AA360AC818BE}" dt="2021-09-14T00:32:32.576" v="131" actId="1076"/>
          <ac:inkMkLst>
            <pc:docMk/>
            <pc:sldMk cId="0" sldId="272"/>
            <ac:inkMk id="275" creationId="{BE40F62F-D9A2-0E42-834B-EDE0154308F0}"/>
          </ac:inkMkLst>
        </pc:inkChg>
        <pc:inkChg chg="add mod topLvl">
          <ac:chgData name="Zhang Yifan" userId="c9b86b9a-8bad-4e1d-80e2-8f55c3c19e2c" providerId="ADAL" clId="{75A66249-E886-EF4A-B928-AA360AC818BE}" dt="2021-09-14T00:32:32.576" v="131" actId="1076"/>
          <ac:inkMkLst>
            <pc:docMk/>
            <pc:sldMk cId="0" sldId="272"/>
            <ac:inkMk id="276" creationId="{3473376A-664B-F04C-9B9F-968995A52DB4}"/>
          </ac:inkMkLst>
        </pc:inkChg>
        <pc:inkChg chg="add del">
          <ac:chgData name="Zhang Yifan" userId="c9b86b9a-8bad-4e1d-80e2-8f55c3c19e2c" providerId="ADAL" clId="{75A66249-E886-EF4A-B928-AA360AC818BE}" dt="2021-09-14T00:31:40.275" v="97"/>
          <ac:inkMkLst>
            <pc:docMk/>
            <pc:sldMk cId="0" sldId="272"/>
            <ac:inkMk id="277" creationId="{B8654470-480C-8C46-9746-1515E5C2DA41}"/>
          </ac:inkMkLst>
        </pc:inkChg>
        <pc:inkChg chg="add mod topLvl">
          <ac:chgData name="Zhang Yifan" userId="c9b86b9a-8bad-4e1d-80e2-8f55c3c19e2c" providerId="ADAL" clId="{75A66249-E886-EF4A-B928-AA360AC818BE}" dt="2021-09-14T00:32:32.576" v="131" actId="1076"/>
          <ac:inkMkLst>
            <pc:docMk/>
            <pc:sldMk cId="0" sldId="272"/>
            <ac:inkMk id="278" creationId="{94A7C285-BB6F-8643-9798-90770BC4C5CE}"/>
          </ac:inkMkLst>
        </pc:inkChg>
        <pc:inkChg chg="add mod topLvl">
          <ac:chgData name="Zhang Yifan" userId="c9b86b9a-8bad-4e1d-80e2-8f55c3c19e2c" providerId="ADAL" clId="{75A66249-E886-EF4A-B928-AA360AC818BE}" dt="2021-09-14T00:32:32.576" v="131" actId="1076"/>
          <ac:inkMkLst>
            <pc:docMk/>
            <pc:sldMk cId="0" sldId="272"/>
            <ac:inkMk id="279" creationId="{ABCDD44F-3B6B-B448-8C15-47CCB2C46999}"/>
          </ac:inkMkLst>
        </pc:inkChg>
        <pc:inkChg chg="add mod topLvl">
          <ac:chgData name="Zhang Yifan" userId="c9b86b9a-8bad-4e1d-80e2-8f55c3c19e2c" providerId="ADAL" clId="{75A66249-E886-EF4A-B928-AA360AC818BE}" dt="2021-09-14T00:32:32.576" v="131" actId="1076"/>
          <ac:inkMkLst>
            <pc:docMk/>
            <pc:sldMk cId="0" sldId="272"/>
            <ac:inkMk id="280" creationId="{3CFD0864-4E86-C54B-9A2B-CCE86110F7B1}"/>
          </ac:inkMkLst>
        </pc:inkChg>
        <pc:inkChg chg="add mod topLvl">
          <ac:chgData name="Zhang Yifan" userId="c9b86b9a-8bad-4e1d-80e2-8f55c3c19e2c" providerId="ADAL" clId="{75A66249-E886-EF4A-B928-AA360AC818BE}" dt="2021-09-14T00:32:32.576" v="131" actId="1076"/>
          <ac:inkMkLst>
            <pc:docMk/>
            <pc:sldMk cId="0" sldId="272"/>
            <ac:inkMk id="281" creationId="{97D9D5B4-FD78-FB4A-8411-BC1B284AC13E}"/>
          </ac:inkMkLst>
        </pc:inkChg>
        <pc:inkChg chg="add mod topLvl">
          <ac:chgData name="Zhang Yifan" userId="c9b86b9a-8bad-4e1d-80e2-8f55c3c19e2c" providerId="ADAL" clId="{75A66249-E886-EF4A-B928-AA360AC818BE}" dt="2021-09-14T00:32:32.576" v="131" actId="1076"/>
          <ac:inkMkLst>
            <pc:docMk/>
            <pc:sldMk cId="0" sldId="272"/>
            <ac:inkMk id="282" creationId="{07939E0E-0564-FE41-81F9-4B177DD869ED}"/>
          </ac:inkMkLst>
        </pc:inkChg>
        <pc:inkChg chg="add mod topLvl">
          <ac:chgData name="Zhang Yifan" userId="c9b86b9a-8bad-4e1d-80e2-8f55c3c19e2c" providerId="ADAL" clId="{75A66249-E886-EF4A-B928-AA360AC818BE}" dt="2021-09-14T00:32:32.576" v="131" actId="1076"/>
          <ac:inkMkLst>
            <pc:docMk/>
            <pc:sldMk cId="0" sldId="272"/>
            <ac:inkMk id="283" creationId="{AF79A439-F2B1-E441-A9D8-4BE31D132DCB}"/>
          </ac:inkMkLst>
        </pc:inkChg>
        <pc:inkChg chg="add mod topLvl">
          <ac:chgData name="Zhang Yifan" userId="c9b86b9a-8bad-4e1d-80e2-8f55c3c19e2c" providerId="ADAL" clId="{75A66249-E886-EF4A-B928-AA360AC818BE}" dt="2021-09-14T00:32:32.576" v="131" actId="1076"/>
          <ac:inkMkLst>
            <pc:docMk/>
            <pc:sldMk cId="0" sldId="272"/>
            <ac:inkMk id="284" creationId="{4089DCCF-4071-4E44-9AA8-0598FC51985F}"/>
          </ac:inkMkLst>
        </pc:inkChg>
        <pc:inkChg chg="add mod topLvl">
          <ac:chgData name="Zhang Yifan" userId="c9b86b9a-8bad-4e1d-80e2-8f55c3c19e2c" providerId="ADAL" clId="{75A66249-E886-EF4A-B928-AA360AC818BE}" dt="2021-09-14T00:32:32.576" v="131" actId="1076"/>
          <ac:inkMkLst>
            <pc:docMk/>
            <pc:sldMk cId="0" sldId="272"/>
            <ac:inkMk id="285" creationId="{6B56425E-DFD8-0949-8EEE-B660EE334932}"/>
          </ac:inkMkLst>
        </pc:inkChg>
        <pc:inkChg chg="add mod topLvl">
          <ac:chgData name="Zhang Yifan" userId="c9b86b9a-8bad-4e1d-80e2-8f55c3c19e2c" providerId="ADAL" clId="{75A66249-E886-EF4A-B928-AA360AC818BE}" dt="2021-09-14T00:32:32.576" v="131" actId="1076"/>
          <ac:inkMkLst>
            <pc:docMk/>
            <pc:sldMk cId="0" sldId="272"/>
            <ac:inkMk id="287" creationId="{0B42BB64-7759-D24E-A814-8AF60E36EA2B}"/>
          </ac:inkMkLst>
        </pc:inkChg>
        <pc:inkChg chg="add mod topLvl">
          <ac:chgData name="Zhang Yifan" userId="c9b86b9a-8bad-4e1d-80e2-8f55c3c19e2c" providerId="ADAL" clId="{75A66249-E886-EF4A-B928-AA360AC818BE}" dt="2021-09-14T00:32:32.576" v="131" actId="1076"/>
          <ac:inkMkLst>
            <pc:docMk/>
            <pc:sldMk cId="0" sldId="272"/>
            <ac:inkMk id="288" creationId="{8D2FA4B9-5133-9A4E-9642-C7DC3DA4691B}"/>
          </ac:inkMkLst>
        </pc:inkChg>
        <pc:inkChg chg="add mod topLvl">
          <ac:chgData name="Zhang Yifan" userId="c9b86b9a-8bad-4e1d-80e2-8f55c3c19e2c" providerId="ADAL" clId="{75A66249-E886-EF4A-B928-AA360AC818BE}" dt="2021-09-14T00:32:32.576" v="131" actId="1076"/>
          <ac:inkMkLst>
            <pc:docMk/>
            <pc:sldMk cId="0" sldId="272"/>
            <ac:inkMk id="290" creationId="{13098160-D1D0-0E4A-B743-0029A022D7F4}"/>
          </ac:inkMkLst>
        </pc:inkChg>
        <pc:inkChg chg="add mod topLvl">
          <ac:chgData name="Zhang Yifan" userId="c9b86b9a-8bad-4e1d-80e2-8f55c3c19e2c" providerId="ADAL" clId="{75A66249-E886-EF4A-B928-AA360AC818BE}" dt="2021-09-14T00:32:32.576" v="131" actId="1076"/>
          <ac:inkMkLst>
            <pc:docMk/>
            <pc:sldMk cId="0" sldId="272"/>
            <ac:inkMk id="292" creationId="{4C8BB25C-3924-AF4B-A3A7-FD4A8C0ADEE2}"/>
          </ac:inkMkLst>
        </pc:inkChg>
        <pc:inkChg chg="add mod topLvl">
          <ac:chgData name="Zhang Yifan" userId="c9b86b9a-8bad-4e1d-80e2-8f55c3c19e2c" providerId="ADAL" clId="{75A66249-E886-EF4A-B928-AA360AC818BE}" dt="2021-09-14T00:32:32.576" v="131" actId="1076"/>
          <ac:inkMkLst>
            <pc:docMk/>
            <pc:sldMk cId="0" sldId="272"/>
            <ac:inkMk id="293" creationId="{C8826EF8-B938-3149-8F8B-50BF46AAA729}"/>
          </ac:inkMkLst>
        </pc:inkChg>
        <pc:inkChg chg="add mod topLvl">
          <ac:chgData name="Zhang Yifan" userId="c9b86b9a-8bad-4e1d-80e2-8f55c3c19e2c" providerId="ADAL" clId="{75A66249-E886-EF4A-B928-AA360AC818BE}" dt="2021-09-14T00:32:32.576" v="131" actId="1076"/>
          <ac:inkMkLst>
            <pc:docMk/>
            <pc:sldMk cId="0" sldId="272"/>
            <ac:inkMk id="294" creationId="{3001C694-F512-0643-8F2D-2B35BE1899A1}"/>
          </ac:inkMkLst>
        </pc:inkChg>
        <pc:inkChg chg="add mod topLvl">
          <ac:chgData name="Zhang Yifan" userId="c9b86b9a-8bad-4e1d-80e2-8f55c3c19e2c" providerId="ADAL" clId="{75A66249-E886-EF4A-B928-AA360AC818BE}" dt="2021-09-14T00:32:32.576" v="131" actId="1076"/>
          <ac:inkMkLst>
            <pc:docMk/>
            <pc:sldMk cId="0" sldId="272"/>
            <ac:inkMk id="296" creationId="{AEB55FA1-2311-5347-99B9-81F848CE1476}"/>
          </ac:inkMkLst>
        </pc:inkChg>
        <pc:inkChg chg="add mod topLvl">
          <ac:chgData name="Zhang Yifan" userId="c9b86b9a-8bad-4e1d-80e2-8f55c3c19e2c" providerId="ADAL" clId="{75A66249-E886-EF4A-B928-AA360AC818BE}" dt="2021-09-14T00:32:32.576" v="131" actId="1076"/>
          <ac:inkMkLst>
            <pc:docMk/>
            <pc:sldMk cId="0" sldId="272"/>
            <ac:inkMk id="298" creationId="{AB693AFE-9717-BD48-BFC4-AB44C5C08EF1}"/>
          </ac:inkMkLst>
        </pc:inkChg>
        <pc:inkChg chg="add mod topLvl">
          <ac:chgData name="Zhang Yifan" userId="c9b86b9a-8bad-4e1d-80e2-8f55c3c19e2c" providerId="ADAL" clId="{75A66249-E886-EF4A-B928-AA360AC818BE}" dt="2021-09-14T00:32:32.576" v="131" actId="1076"/>
          <ac:inkMkLst>
            <pc:docMk/>
            <pc:sldMk cId="0" sldId="272"/>
            <ac:inkMk id="300" creationId="{82F777FF-FEBB-2344-A3F1-152454518DD4}"/>
          </ac:inkMkLst>
        </pc:inkChg>
        <pc:inkChg chg="add mod topLvl">
          <ac:chgData name="Zhang Yifan" userId="c9b86b9a-8bad-4e1d-80e2-8f55c3c19e2c" providerId="ADAL" clId="{75A66249-E886-EF4A-B928-AA360AC818BE}" dt="2021-09-14T00:32:32.576" v="131" actId="1076"/>
          <ac:inkMkLst>
            <pc:docMk/>
            <pc:sldMk cId="0" sldId="272"/>
            <ac:inkMk id="301" creationId="{F872052D-B0F3-F44F-8F25-2E4DFB21F4C8}"/>
          </ac:inkMkLst>
        </pc:inkChg>
        <pc:inkChg chg="add mod topLvl">
          <ac:chgData name="Zhang Yifan" userId="c9b86b9a-8bad-4e1d-80e2-8f55c3c19e2c" providerId="ADAL" clId="{75A66249-E886-EF4A-B928-AA360AC818BE}" dt="2021-09-14T00:32:32.576" v="131" actId="1076"/>
          <ac:inkMkLst>
            <pc:docMk/>
            <pc:sldMk cId="0" sldId="272"/>
            <ac:inkMk id="303" creationId="{54EA0A33-2B5B-8E41-B709-8D05CC161664}"/>
          </ac:inkMkLst>
        </pc:inkChg>
        <pc:inkChg chg="add mod topLvl">
          <ac:chgData name="Zhang Yifan" userId="c9b86b9a-8bad-4e1d-80e2-8f55c3c19e2c" providerId="ADAL" clId="{75A66249-E886-EF4A-B928-AA360AC818BE}" dt="2021-09-14T00:32:32.576" v="131" actId="1076"/>
          <ac:inkMkLst>
            <pc:docMk/>
            <pc:sldMk cId="0" sldId="272"/>
            <ac:inkMk id="304" creationId="{9126532B-189F-894B-8A7C-23E48D31D1FF}"/>
          </ac:inkMkLst>
        </pc:inkChg>
        <pc:inkChg chg="add mod topLvl">
          <ac:chgData name="Zhang Yifan" userId="c9b86b9a-8bad-4e1d-80e2-8f55c3c19e2c" providerId="ADAL" clId="{75A66249-E886-EF4A-B928-AA360AC818BE}" dt="2021-09-14T00:32:32.576" v="131" actId="1076"/>
          <ac:inkMkLst>
            <pc:docMk/>
            <pc:sldMk cId="0" sldId="272"/>
            <ac:inkMk id="305" creationId="{F45BBEBD-77CE-424B-8AE0-9B22220EA13D}"/>
          </ac:inkMkLst>
        </pc:inkChg>
        <pc:inkChg chg="add mod topLvl">
          <ac:chgData name="Zhang Yifan" userId="c9b86b9a-8bad-4e1d-80e2-8f55c3c19e2c" providerId="ADAL" clId="{75A66249-E886-EF4A-B928-AA360AC818BE}" dt="2021-09-14T00:32:32.576" v="131" actId="1076"/>
          <ac:inkMkLst>
            <pc:docMk/>
            <pc:sldMk cId="0" sldId="272"/>
            <ac:inkMk id="306" creationId="{5DF53A82-4142-704E-8898-F5FC61D3D498}"/>
          </ac:inkMkLst>
        </pc:inkChg>
        <pc:inkChg chg="add mod topLvl">
          <ac:chgData name="Zhang Yifan" userId="c9b86b9a-8bad-4e1d-80e2-8f55c3c19e2c" providerId="ADAL" clId="{75A66249-E886-EF4A-B928-AA360AC818BE}" dt="2021-09-14T00:32:32.576" v="131" actId="1076"/>
          <ac:inkMkLst>
            <pc:docMk/>
            <pc:sldMk cId="0" sldId="272"/>
            <ac:inkMk id="307" creationId="{4874CEF9-4946-A041-9A4D-1F373ACA54D3}"/>
          </ac:inkMkLst>
        </pc:inkChg>
        <pc:inkChg chg="add mod">
          <ac:chgData name="Zhang Yifan" userId="c9b86b9a-8bad-4e1d-80e2-8f55c3c19e2c" providerId="ADAL" clId="{75A66249-E886-EF4A-B928-AA360AC818BE}" dt="2021-09-14T00:32:32.576" v="131" actId="1076"/>
          <ac:inkMkLst>
            <pc:docMk/>
            <pc:sldMk cId="0" sldId="272"/>
            <ac:inkMk id="309" creationId="{12F6B3D8-0BB2-D345-A116-398A18A496F6}"/>
          </ac:inkMkLst>
        </pc:inkChg>
        <pc:inkChg chg="add mod">
          <ac:chgData name="Zhang Yifan" userId="c9b86b9a-8bad-4e1d-80e2-8f55c3c19e2c" providerId="ADAL" clId="{75A66249-E886-EF4A-B928-AA360AC818BE}" dt="2021-09-14T00:32:32.576" v="131" actId="1076"/>
          <ac:inkMkLst>
            <pc:docMk/>
            <pc:sldMk cId="0" sldId="272"/>
            <ac:inkMk id="310" creationId="{519497FC-E90A-B446-8184-0B55D4FB4834}"/>
          </ac:inkMkLst>
        </pc:inkChg>
        <pc:inkChg chg="add mod">
          <ac:chgData name="Zhang Yifan" userId="c9b86b9a-8bad-4e1d-80e2-8f55c3c19e2c" providerId="ADAL" clId="{75A66249-E886-EF4A-B928-AA360AC818BE}" dt="2021-09-14T00:32:32.576" v="131" actId="1076"/>
          <ac:inkMkLst>
            <pc:docMk/>
            <pc:sldMk cId="0" sldId="272"/>
            <ac:inkMk id="311" creationId="{05385133-35E2-3D44-8735-283C138B935F}"/>
          </ac:inkMkLst>
        </pc:inkChg>
        <pc:inkChg chg="add mod">
          <ac:chgData name="Zhang Yifan" userId="c9b86b9a-8bad-4e1d-80e2-8f55c3c19e2c" providerId="ADAL" clId="{75A66249-E886-EF4A-B928-AA360AC818BE}" dt="2021-09-14T00:32:32.576" v="131" actId="1076"/>
          <ac:inkMkLst>
            <pc:docMk/>
            <pc:sldMk cId="0" sldId="272"/>
            <ac:inkMk id="312" creationId="{C2CCB643-239A-7946-8A4B-58975D839010}"/>
          </ac:inkMkLst>
        </pc:inkChg>
        <pc:inkChg chg="add mod">
          <ac:chgData name="Zhang Yifan" userId="c9b86b9a-8bad-4e1d-80e2-8f55c3c19e2c" providerId="ADAL" clId="{75A66249-E886-EF4A-B928-AA360AC818BE}" dt="2021-09-14T00:32:32.576" v="131" actId="1076"/>
          <ac:inkMkLst>
            <pc:docMk/>
            <pc:sldMk cId="0" sldId="272"/>
            <ac:inkMk id="313" creationId="{D4B66053-1FD4-1C43-AEAE-19A495FF868C}"/>
          </ac:inkMkLst>
        </pc:inkChg>
        <pc:inkChg chg="add mod">
          <ac:chgData name="Zhang Yifan" userId="c9b86b9a-8bad-4e1d-80e2-8f55c3c19e2c" providerId="ADAL" clId="{75A66249-E886-EF4A-B928-AA360AC818BE}" dt="2021-09-14T00:32:32.576" v="131" actId="1076"/>
          <ac:inkMkLst>
            <pc:docMk/>
            <pc:sldMk cId="0" sldId="272"/>
            <ac:inkMk id="314" creationId="{739922F3-69F8-224D-8700-46EC2F98BF47}"/>
          </ac:inkMkLst>
        </pc:inkChg>
        <pc:inkChg chg="add mod">
          <ac:chgData name="Zhang Yifan" userId="c9b86b9a-8bad-4e1d-80e2-8f55c3c19e2c" providerId="ADAL" clId="{75A66249-E886-EF4A-B928-AA360AC818BE}" dt="2021-09-14T00:32:32.576" v="131" actId="1076"/>
          <ac:inkMkLst>
            <pc:docMk/>
            <pc:sldMk cId="0" sldId="272"/>
            <ac:inkMk id="315" creationId="{196E0711-D78A-4645-B86C-C45878C0D5A6}"/>
          </ac:inkMkLst>
        </pc:inkChg>
        <pc:inkChg chg="add mod">
          <ac:chgData name="Zhang Yifan" userId="c9b86b9a-8bad-4e1d-80e2-8f55c3c19e2c" providerId="ADAL" clId="{75A66249-E886-EF4A-B928-AA360AC818BE}" dt="2021-09-14T00:32:32.576" v="131" actId="1076"/>
          <ac:inkMkLst>
            <pc:docMk/>
            <pc:sldMk cId="0" sldId="272"/>
            <ac:inkMk id="316" creationId="{2EA99CC3-AAB5-8243-AFCE-D29B7CA3514D}"/>
          </ac:inkMkLst>
        </pc:inkChg>
        <pc:inkChg chg="add mod">
          <ac:chgData name="Zhang Yifan" userId="c9b86b9a-8bad-4e1d-80e2-8f55c3c19e2c" providerId="ADAL" clId="{75A66249-E886-EF4A-B928-AA360AC818BE}" dt="2021-09-14T00:32:32.576" v="131" actId="1076"/>
          <ac:inkMkLst>
            <pc:docMk/>
            <pc:sldMk cId="0" sldId="272"/>
            <ac:inkMk id="317" creationId="{B8846225-E361-824C-B8F9-65D9AF179E82}"/>
          </ac:inkMkLst>
        </pc:inkChg>
        <pc:inkChg chg="add mod">
          <ac:chgData name="Zhang Yifan" userId="c9b86b9a-8bad-4e1d-80e2-8f55c3c19e2c" providerId="ADAL" clId="{75A66249-E886-EF4A-B928-AA360AC818BE}" dt="2021-09-14T00:32:32.576" v="131" actId="1076"/>
          <ac:inkMkLst>
            <pc:docMk/>
            <pc:sldMk cId="0" sldId="272"/>
            <ac:inkMk id="318" creationId="{8A5EA4BA-23CD-9044-94E7-7536244B3A80}"/>
          </ac:inkMkLst>
        </pc:inkChg>
        <pc:inkChg chg="add mod">
          <ac:chgData name="Zhang Yifan" userId="c9b86b9a-8bad-4e1d-80e2-8f55c3c19e2c" providerId="ADAL" clId="{75A66249-E886-EF4A-B928-AA360AC818BE}" dt="2021-09-14T00:32:32.576" v="131" actId="1076"/>
          <ac:inkMkLst>
            <pc:docMk/>
            <pc:sldMk cId="0" sldId="272"/>
            <ac:inkMk id="319" creationId="{54DC7EA7-0AD2-6D4D-BF2B-BDFB7E395214}"/>
          </ac:inkMkLst>
        </pc:inkChg>
        <pc:inkChg chg="add">
          <ac:chgData name="Zhang Yifan" userId="c9b86b9a-8bad-4e1d-80e2-8f55c3c19e2c" providerId="ADAL" clId="{75A66249-E886-EF4A-B928-AA360AC818BE}" dt="2021-09-14T02:45:35.716" v="282" actId="7634"/>
          <ac:inkMkLst>
            <pc:docMk/>
            <pc:sldMk cId="0" sldId="272"/>
            <ac:inkMk id="321" creationId="{4DB4888F-254B-9849-899C-E518E9E3289D}"/>
          </ac:inkMkLst>
        </pc:inkChg>
      </pc:sldChg>
      <pc:sldChg chg="del">
        <pc:chgData name="Zhang Yifan" userId="c9b86b9a-8bad-4e1d-80e2-8f55c3c19e2c" providerId="ADAL" clId="{75A66249-E886-EF4A-B928-AA360AC818BE}" dt="2021-09-14T00:36:17.509" v="280" actId="2696"/>
        <pc:sldMkLst>
          <pc:docMk/>
          <pc:sldMk cId="0" sldId="273"/>
        </pc:sldMkLst>
      </pc:sldChg>
      <pc:sldChg chg="addSp">
        <pc:chgData name="Zhang Yifan" userId="c9b86b9a-8bad-4e1d-80e2-8f55c3c19e2c" providerId="ADAL" clId="{75A66249-E886-EF4A-B928-AA360AC818BE}" dt="2021-09-14T02:45:35.716" v="282" actId="7634"/>
        <pc:sldMkLst>
          <pc:docMk/>
          <pc:sldMk cId="0" sldId="274"/>
        </pc:sldMkLst>
        <pc:inkChg chg="add">
          <ac:chgData name="Zhang Yifan" userId="c9b86b9a-8bad-4e1d-80e2-8f55c3c19e2c" providerId="ADAL" clId="{75A66249-E886-EF4A-B928-AA360AC818BE}" dt="2021-09-14T02:45:35.716" v="282" actId="7634"/>
          <ac:inkMkLst>
            <pc:docMk/>
            <pc:sldMk cId="0" sldId="274"/>
            <ac:inkMk id="2" creationId="{1EF2CB6C-BA57-8E44-8A08-662DF3C8A6FD}"/>
          </ac:inkMkLst>
        </pc:inkChg>
      </pc:sldChg>
      <pc:sldChg chg="addSp">
        <pc:chgData name="Zhang Yifan" userId="c9b86b9a-8bad-4e1d-80e2-8f55c3c19e2c" providerId="ADAL" clId="{75A66249-E886-EF4A-B928-AA360AC818BE}" dt="2021-09-14T02:45:35.716" v="282" actId="7634"/>
        <pc:sldMkLst>
          <pc:docMk/>
          <pc:sldMk cId="0" sldId="275"/>
        </pc:sldMkLst>
        <pc:inkChg chg="add">
          <ac:chgData name="Zhang Yifan" userId="c9b86b9a-8bad-4e1d-80e2-8f55c3c19e2c" providerId="ADAL" clId="{75A66249-E886-EF4A-B928-AA360AC818BE}" dt="2021-09-14T02:45:35.716" v="282" actId="7634"/>
          <ac:inkMkLst>
            <pc:docMk/>
            <pc:sldMk cId="0" sldId="275"/>
            <ac:inkMk id="2" creationId="{4F8F664D-9382-5A4F-ADB8-C7444F773B2F}"/>
          </ac:inkMkLst>
        </pc:inkChg>
      </pc:sldChg>
      <pc:sldChg chg="addSp">
        <pc:chgData name="Zhang Yifan" userId="c9b86b9a-8bad-4e1d-80e2-8f55c3c19e2c" providerId="ADAL" clId="{75A66249-E886-EF4A-B928-AA360AC818BE}" dt="2021-09-14T02:45:35.716" v="282" actId="7634"/>
        <pc:sldMkLst>
          <pc:docMk/>
          <pc:sldMk cId="0" sldId="276"/>
        </pc:sldMkLst>
        <pc:inkChg chg="add">
          <ac:chgData name="Zhang Yifan" userId="c9b86b9a-8bad-4e1d-80e2-8f55c3c19e2c" providerId="ADAL" clId="{75A66249-E886-EF4A-B928-AA360AC818BE}" dt="2021-09-14T02:45:35.716" v="282" actId="7634"/>
          <ac:inkMkLst>
            <pc:docMk/>
            <pc:sldMk cId="0" sldId="276"/>
            <ac:inkMk id="2" creationId="{2B28E237-4976-3A4E-B4EA-3D71C7811AA6}"/>
          </ac:inkMkLst>
        </pc:inkChg>
      </pc:sldChg>
      <pc:sldChg chg="modSp">
        <pc:chgData name="Zhang Yifan" userId="c9b86b9a-8bad-4e1d-80e2-8f55c3c19e2c" providerId="ADAL" clId="{75A66249-E886-EF4A-B928-AA360AC818BE}" dt="2021-09-14T00:41:13.116" v="281" actId="20577"/>
        <pc:sldMkLst>
          <pc:docMk/>
          <pc:sldMk cId="0" sldId="277"/>
        </pc:sldMkLst>
        <pc:spChg chg="mod">
          <ac:chgData name="Zhang Yifan" userId="c9b86b9a-8bad-4e1d-80e2-8f55c3c19e2c" providerId="ADAL" clId="{75A66249-E886-EF4A-B928-AA360AC818BE}" dt="2021-09-14T00:41:13.116" v="281" actId="20577"/>
          <ac:spMkLst>
            <pc:docMk/>
            <pc:sldMk cId="0" sldId="277"/>
            <ac:spMk id="319" creationId="{00000000-0000-0000-0000-000000000000}"/>
          </ac:spMkLst>
        </pc:spChg>
      </pc:sldChg>
      <pc:sldChg chg="addSp">
        <pc:chgData name="Zhang Yifan" userId="c9b86b9a-8bad-4e1d-80e2-8f55c3c19e2c" providerId="ADAL" clId="{75A66249-E886-EF4A-B928-AA360AC818BE}" dt="2021-09-14T02:45:35.716" v="282" actId="7634"/>
        <pc:sldMkLst>
          <pc:docMk/>
          <pc:sldMk cId="0" sldId="284"/>
        </pc:sldMkLst>
        <pc:inkChg chg="add">
          <ac:chgData name="Zhang Yifan" userId="c9b86b9a-8bad-4e1d-80e2-8f55c3c19e2c" providerId="ADAL" clId="{75A66249-E886-EF4A-B928-AA360AC818BE}" dt="2021-09-14T02:45:35.716" v="282" actId="7634"/>
          <ac:inkMkLst>
            <pc:docMk/>
            <pc:sldMk cId="0" sldId="284"/>
            <ac:inkMk id="2" creationId="{75E58890-5C38-C142-A6D0-6C359638CE75}"/>
          </ac:inkMkLst>
        </pc:inkChg>
      </pc:sldChg>
      <pc:sldChg chg="addSp">
        <pc:chgData name="Zhang Yifan" userId="c9b86b9a-8bad-4e1d-80e2-8f55c3c19e2c" providerId="ADAL" clId="{75A66249-E886-EF4A-B928-AA360AC818BE}" dt="2021-09-14T02:45:35.716" v="282" actId="7634"/>
        <pc:sldMkLst>
          <pc:docMk/>
          <pc:sldMk cId="0" sldId="288"/>
        </pc:sldMkLst>
        <pc:inkChg chg="add">
          <ac:chgData name="Zhang Yifan" userId="c9b86b9a-8bad-4e1d-80e2-8f55c3c19e2c" providerId="ADAL" clId="{75A66249-E886-EF4A-B928-AA360AC818BE}" dt="2021-09-14T02:45:35.716" v="282" actId="7634"/>
          <ac:inkMkLst>
            <pc:docMk/>
            <pc:sldMk cId="0" sldId="288"/>
            <ac:inkMk id="2" creationId="{782B44EC-8C7F-B84B-9DFE-2D1B0528FD4C}"/>
          </ac:inkMkLst>
        </pc:inkChg>
      </pc:sldChg>
      <pc:sldChg chg="addSp">
        <pc:chgData name="Zhang Yifan" userId="c9b86b9a-8bad-4e1d-80e2-8f55c3c19e2c" providerId="ADAL" clId="{75A66249-E886-EF4A-B928-AA360AC818BE}" dt="2021-09-14T02:45:35.716" v="282" actId="7634"/>
        <pc:sldMkLst>
          <pc:docMk/>
          <pc:sldMk cId="0" sldId="290"/>
        </pc:sldMkLst>
        <pc:inkChg chg="add">
          <ac:chgData name="Zhang Yifan" userId="c9b86b9a-8bad-4e1d-80e2-8f55c3c19e2c" providerId="ADAL" clId="{75A66249-E886-EF4A-B928-AA360AC818BE}" dt="2021-09-14T02:45:35.716" v="282" actId="7634"/>
          <ac:inkMkLst>
            <pc:docMk/>
            <pc:sldMk cId="0" sldId="290"/>
            <ac:inkMk id="2" creationId="{E0028073-64B2-DC42-BF07-59E060ED63D8}"/>
          </ac:inkMkLst>
        </pc:inkChg>
      </pc:sldChg>
      <pc:sldChg chg="addSp">
        <pc:chgData name="Zhang Yifan" userId="c9b86b9a-8bad-4e1d-80e2-8f55c3c19e2c" providerId="ADAL" clId="{75A66249-E886-EF4A-B928-AA360AC818BE}" dt="2021-09-14T02:45:35.716" v="282" actId="7634"/>
        <pc:sldMkLst>
          <pc:docMk/>
          <pc:sldMk cId="0" sldId="291"/>
        </pc:sldMkLst>
        <pc:inkChg chg="add">
          <ac:chgData name="Zhang Yifan" userId="c9b86b9a-8bad-4e1d-80e2-8f55c3c19e2c" providerId="ADAL" clId="{75A66249-E886-EF4A-B928-AA360AC818BE}" dt="2021-09-14T02:45:35.716" v="282" actId="7634"/>
          <ac:inkMkLst>
            <pc:docMk/>
            <pc:sldMk cId="0" sldId="291"/>
            <ac:inkMk id="2" creationId="{78EDE332-9690-EC4E-BCEE-C6D4D40CE2B9}"/>
          </ac:inkMkLst>
        </pc:inkChg>
      </pc:sldChg>
      <pc:sldChg chg="addSp">
        <pc:chgData name="Zhang Yifan" userId="c9b86b9a-8bad-4e1d-80e2-8f55c3c19e2c" providerId="ADAL" clId="{75A66249-E886-EF4A-B928-AA360AC818BE}" dt="2021-09-14T02:45:35.716" v="282" actId="7634"/>
        <pc:sldMkLst>
          <pc:docMk/>
          <pc:sldMk cId="0" sldId="293"/>
        </pc:sldMkLst>
        <pc:inkChg chg="add">
          <ac:chgData name="Zhang Yifan" userId="c9b86b9a-8bad-4e1d-80e2-8f55c3c19e2c" providerId="ADAL" clId="{75A66249-E886-EF4A-B928-AA360AC818BE}" dt="2021-09-14T02:45:35.716" v="282" actId="7634"/>
          <ac:inkMkLst>
            <pc:docMk/>
            <pc:sldMk cId="0" sldId="293"/>
            <ac:inkMk id="2" creationId="{12E34C9E-E9BF-CC4F-86B1-BF63A77F9D8B}"/>
          </ac:inkMkLst>
        </pc:inkChg>
      </pc:sldChg>
      <pc:sldChg chg="addSp">
        <pc:chgData name="Zhang Yifan" userId="c9b86b9a-8bad-4e1d-80e2-8f55c3c19e2c" providerId="ADAL" clId="{75A66249-E886-EF4A-B928-AA360AC818BE}" dt="2021-09-14T02:45:35.716" v="282" actId="7634"/>
        <pc:sldMkLst>
          <pc:docMk/>
          <pc:sldMk cId="0" sldId="294"/>
        </pc:sldMkLst>
        <pc:inkChg chg="add">
          <ac:chgData name="Zhang Yifan" userId="c9b86b9a-8bad-4e1d-80e2-8f55c3c19e2c" providerId="ADAL" clId="{75A66249-E886-EF4A-B928-AA360AC818BE}" dt="2021-09-14T02:45:35.716" v="282" actId="7634"/>
          <ac:inkMkLst>
            <pc:docMk/>
            <pc:sldMk cId="0" sldId="294"/>
            <ac:inkMk id="2" creationId="{A37BF489-3E84-0243-A280-A5B7A48E0408}"/>
          </ac:inkMkLst>
        </pc:inkChg>
      </pc:sldChg>
      <pc:sldChg chg="addSp">
        <pc:chgData name="Zhang Yifan" userId="c9b86b9a-8bad-4e1d-80e2-8f55c3c19e2c" providerId="ADAL" clId="{75A66249-E886-EF4A-B928-AA360AC818BE}" dt="2021-09-14T02:45:35.716" v="282" actId="7634"/>
        <pc:sldMkLst>
          <pc:docMk/>
          <pc:sldMk cId="0" sldId="297"/>
        </pc:sldMkLst>
        <pc:inkChg chg="add">
          <ac:chgData name="Zhang Yifan" userId="c9b86b9a-8bad-4e1d-80e2-8f55c3c19e2c" providerId="ADAL" clId="{75A66249-E886-EF4A-B928-AA360AC818BE}" dt="2021-09-14T02:45:35.716" v="282" actId="7634"/>
          <ac:inkMkLst>
            <pc:docMk/>
            <pc:sldMk cId="0" sldId="297"/>
            <ac:inkMk id="2" creationId="{2E0269CC-37B8-C242-85C7-4A6563356CFF}"/>
          </ac:inkMkLst>
        </pc:inkChg>
      </pc:sldChg>
      <pc:sldChg chg="addSp">
        <pc:chgData name="Zhang Yifan" userId="c9b86b9a-8bad-4e1d-80e2-8f55c3c19e2c" providerId="ADAL" clId="{75A66249-E886-EF4A-B928-AA360AC818BE}" dt="2021-09-14T02:45:35.716" v="282" actId="7634"/>
        <pc:sldMkLst>
          <pc:docMk/>
          <pc:sldMk cId="0" sldId="299"/>
        </pc:sldMkLst>
        <pc:inkChg chg="add">
          <ac:chgData name="Zhang Yifan" userId="c9b86b9a-8bad-4e1d-80e2-8f55c3c19e2c" providerId="ADAL" clId="{75A66249-E886-EF4A-B928-AA360AC818BE}" dt="2021-09-14T02:45:35.716" v="282" actId="7634"/>
          <ac:inkMkLst>
            <pc:docMk/>
            <pc:sldMk cId="0" sldId="299"/>
            <ac:inkMk id="2" creationId="{CE8FB2D5-DBEC-ED4B-AAD3-F01180DB3B96}"/>
          </ac:inkMkLst>
        </pc:inkChg>
      </pc:sldChg>
      <pc:sldChg chg="addSp">
        <pc:chgData name="Zhang Yifan" userId="c9b86b9a-8bad-4e1d-80e2-8f55c3c19e2c" providerId="ADAL" clId="{75A66249-E886-EF4A-B928-AA360AC818BE}" dt="2021-09-14T02:45:35.716" v="282" actId="7634"/>
        <pc:sldMkLst>
          <pc:docMk/>
          <pc:sldMk cId="0" sldId="300"/>
        </pc:sldMkLst>
        <pc:inkChg chg="add">
          <ac:chgData name="Zhang Yifan" userId="c9b86b9a-8bad-4e1d-80e2-8f55c3c19e2c" providerId="ADAL" clId="{75A66249-E886-EF4A-B928-AA360AC818BE}" dt="2021-09-14T02:45:35.716" v="282" actId="7634"/>
          <ac:inkMkLst>
            <pc:docMk/>
            <pc:sldMk cId="0" sldId="300"/>
            <ac:inkMk id="2" creationId="{A606A1A0-8CEA-0E40-92CA-01C707D8CB09}"/>
          </ac:inkMkLst>
        </pc:inkChg>
      </pc:sldChg>
      <pc:sldChg chg="addSp">
        <pc:chgData name="Zhang Yifan" userId="c9b86b9a-8bad-4e1d-80e2-8f55c3c19e2c" providerId="ADAL" clId="{75A66249-E886-EF4A-B928-AA360AC818BE}" dt="2021-09-14T02:45:35.716" v="282" actId="7634"/>
        <pc:sldMkLst>
          <pc:docMk/>
          <pc:sldMk cId="0" sldId="301"/>
        </pc:sldMkLst>
        <pc:inkChg chg="add">
          <ac:chgData name="Zhang Yifan" userId="c9b86b9a-8bad-4e1d-80e2-8f55c3c19e2c" providerId="ADAL" clId="{75A66249-E886-EF4A-B928-AA360AC818BE}" dt="2021-09-14T02:45:35.716" v="282" actId="7634"/>
          <ac:inkMkLst>
            <pc:docMk/>
            <pc:sldMk cId="0" sldId="301"/>
            <ac:inkMk id="2" creationId="{58FDEF0F-1596-434C-A8FF-4070A54EA6F8}"/>
          </ac:inkMkLst>
        </pc:inkChg>
      </pc:sldChg>
      <pc:sldChg chg="addSp">
        <pc:chgData name="Zhang Yifan" userId="c9b86b9a-8bad-4e1d-80e2-8f55c3c19e2c" providerId="ADAL" clId="{75A66249-E886-EF4A-B928-AA360AC818BE}" dt="2021-09-14T02:45:35.716" v="282" actId="7634"/>
        <pc:sldMkLst>
          <pc:docMk/>
          <pc:sldMk cId="0" sldId="302"/>
        </pc:sldMkLst>
        <pc:inkChg chg="add">
          <ac:chgData name="Zhang Yifan" userId="c9b86b9a-8bad-4e1d-80e2-8f55c3c19e2c" providerId="ADAL" clId="{75A66249-E886-EF4A-B928-AA360AC818BE}" dt="2021-09-14T02:45:35.716" v="282" actId="7634"/>
          <ac:inkMkLst>
            <pc:docMk/>
            <pc:sldMk cId="0" sldId="302"/>
            <ac:inkMk id="2" creationId="{29B19C2A-470E-3645-9048-75F421F63E1E}"/>
          </ac:inkMkLst>
        </pc:inkChg>
      </pc:sldChg>
      <pc:sldChg chg="addSp">
        <pc:chgData name="Zhang Yifan" userId="c9b86b9a-8bad-4e1d-80e2-8f55c3c19e2c" providerId="ADAL" clId="{75A66249-E886-EF4A-B928-AA360AC818BE}" dt="2021-09-14T02:45:35.716" v="282" actId="7634"/>
        <pc:sldMkLst>
          <pc:docMk/>
          <pc:sldMk cId="0" sldId="303"/>
        </pc:sldMkLst>
        <pc:inkChg chg="add">
          <ac:chgData name="Zhang Yifan" userId="c9b86b9a-8bad-4e1d-80e2-8f55c3c19e2c" providerId="ADAL" clId="{75A66249-E886-EF4A-B928-AA360AC818BE}" dt="2021-09-14T02:45:35.716" v="282" actId="7634"/>
          <ac:inkMkLst>
            <pc:docMk/>
            <pc:sldMk cId="0" sldId="303"/>
            <ac:inkMk id="2" creationId="{27CB14D2-D3F9-CE49-BCB4-792F8B28C9EC}"/>
          </ac:inkMkLst>
        </pc:inkChg>
      </pc:sldChg>
      <pc:sldChg chg="del">
        <pc:chgData name="Zhang Yifan" userId="c9b86b9a-8bad-4e1d-80e2-8f55c3c19e2c" providerId="ADAL" clId="{75A66249-E886-EF4A-B928-AA360AC818BE}" dt="2021-09-14T00:32:47.165" v="133" actId="2696"/>
        <pc:sldMkLst>
          <pc:docMk/>
          <pc:sldMk cId="3096340471" sldId="307"/>
        </pc:sldMkLst>
      </pc:sldChg>
      <pc:sldChg chg="addSp delSp modSp add">
        <pc:chgData name="Zhang Yifan" userId="c9b86b9a-8bad-4e1d-80e2-8f55c3c19e2c" providerId="ADAL" clId="{75A66249-E886-EF4A-B928-AA360AC818BE}" dt="2021-09-14T02:45:35.716" v="282" actId="7634"/>
        <pc:sldMkLst>
          <pc:docMk/>
          <pc:sldMk cId="3310161586" sldId="308"/>
        </pc:sldMkLst>
        <pc:grpChg chg="add del">
          <ac:chgData name="Zhang Yifan" userId="c9b86b9a-8bad-4e1d-80e2-8f55c3c19e2c" providerId="ADAL" clId="{75A66249-E886-EF4A-B928-AA360AC818BE}" dt="2021-09-14T00:33:14.432" v="142"/>
          <ac:grpSpMkLst>
            <pc:docMk/>
            <pc:sldMk cId="3310161586" sldId="308"/>
            <ac:grpSpMk id="11" creationId="{E37AF1EA-27D9-064E-9819-609CFA6D7D2D}"/>
          </ac:grpSpMkLst>
        </pc:grpChg>
        <pc:grpChg chg="add">
          <ac:chgData name="Zhang Yifan" userId="c9b86b9a-8bad-4e1d-80e2-8f55c3c19e2c" providerId="ADAL" clId="{75A66249-E886-EF4A-B928-AA360AC818BE}" dt="2021-09-14T00:33:19.605" v="149"/>
          <ac:grpSpMkLst>
            <pc:docMk/>
            <pc:sldMk cId="3310161586" sldId="308"/>
            <ac:grpSpMk id="48" creationId="{8B795BB1-E4D8-D946-A05F-6038975A39C7}"/>
          </ac:grpSpMkLst>
        </pc:grpChg>
        <pc:grpChg chg="add del">
          <ac:chgData name="Zhang Yifan" userId="c9b86b9a-8bad-4e1d-80e2-8f55c3c19e2c" providerId="ADAL" clId="{75A66249-E886-EF4A-B928-AA360AC818BE}" dt="2021-09-14T00:33:26.187" v="156"/>
          <ac:grpSpMkLst>
            <pc:docMk/>
            <pc:sldMk cId="3310161586" sldId="308"/>
            <ac:grpSpMk id="273" creationId="{4E7B6389-AC52-7945-8F31-0822736CD5B6}"/>
          </ac:grpSpMkLst>
        </pc:grpChg>
        <pc:grpChg chg="add">
          <ac:chgData name="Zhang Yifan" userId="c9b86b9a-8bad-4e1d-80e2-8f55c3c19e2c" providerId="ADAL" clId="{75A66249-E886-EF4A-B928-AA360AC818BE}" dt="2021-09-14T00:33:27.560" v="158"/>
          <ac:grpSpMkLst>
            <pc:docMk/>
            <pc:sldMk cId="3310161586" sldId="308"/>
            <ac:grpSpMk id="286" creationId="{F02F9FAA-2B83-F446-B815-15F1FC557D5F}"/>
          </ac:grpSpMkLst>
        </pc:grpChg>
        <pc:grpChg chg="add del">
          <ac:chgData name="Zhang Yifan" userId="c9b86b9a-8bad-4e1d-80e2-8f55c3c19e2c" providerId="ADAL" clId="{75A66249-E886-EF4A-B928-AA360AC818BE}" dt="2021-09-14T00:33:32.599" v="165"/>
          <ac:grpSpMkLst>
            <pc:docMk/>
            <pc:sldMk cId="3310161586" sldId="308"/>
            <ac:grpSpMk id="308" creationId="{F19AC45D-3F8F-DF48-BFAA-C9849D987FFA}"/>
          </ac:grpSpMkLst>
        </pc:grpChg>
        <pc:grpChg chg="add">
          <ac:chgData name="Zhang Yifan" userId="c9b86b9a-8bad-4e1d-80e2-8f55c3c19e2c" providerId="ADAL" clId="{75A66249-E886-EF4A-B928-AA360AC818BE}" dt="2021-09-14T00:33:34.083" v="167"/>
          <ac:grpSpMkLst>
            <pc:docMk/>
            <pc:sldMk cId="3310161586" sldId="308"/>
            <ac:grpSpMk id="322" creationId="{3777759A-1FA5-5C4B-B39A-4CAC4C085F8E}"/>
          </ac:grpSpMkLst>
        </pc:grpChg>
        <pc:grpChg chg="add del">
          <ac:chgData name="Zhang Yifan" userId="c9b86b9a-8bad-4e1d-80e2-8f55c3c19e2c" providerId="ADAL" clId="{75A66249-E886-EF4A-B928-AA360AC818BE}" dt="2021-09-14T00:34:20.530" v="172"/>
          <ac:grpSpMkLst>
            <pc:docMk/>
            <pc:sldMk cId="3310161586" sldId="308"/>
            <ac:grpSpMk id="326" creationId="{B02C1780-57D7-7444-9AB4-90EA5EC154AE}"/>
          </ac:grpSpMkLst>
        </pc:grpChg>
        <pc:grpChg chg="add del">
          <ac:chgData name="Zhang Yifan" userId="c9b86b9a-8bad-4e1d-80e2-8f55c3c19e2c" providerId="ADAL" clId="{75A66249-E886-EF4A-B928-AA360AC818BE}" dt="2021-09-14T00:35:34.418" v="243"/>
          <ac:grpSpMkLst>
            <pc:docMk/>
            <pc:sldMk cId="3310161586" sldId="308"/>
            <ac:grpSpMk id="341" creationId="{16737FE7-5858-F847-9383-4D3766DE5477}"/>
          </ac:grpSpMkLst>
        </pc:grpChg>
        <pc:grpChg chg="add">
          <ac:chgData name="Zhang Yifan" userId="c9b86b9a-8bad-4e1d-80e2-8f55c3c19e2c" providerId="ADAL" clId="{75A66249-E886-EF4A-B928-AA360AC818BE}" dt="2021-09-14T00:34:30.494" v="190"/>
          <ac:grpSpMkLst>
            <pc:docMk/>
            <pc:sldMk cId="3310161586" sldId="308"/>
            <ac:grpSpMk id="342" creationId="{D83E1500-47DD-874D-B65C-5314330CA9B3}"/>
          </ac:grpSpMkLst>
        </pc:grpChg>
        <pc:grpChg chg="add">
          <ac:chgData name="Zhang Yifan" userId="c9b86b9a-8bad-4e1d-80e2-8f55c3c19e2c" providerId="ADAL" clId="{75A66249-E886-EF4A-B928-AA360AC818BE}" dt="2021-09-14T00:34:36.115" v="197"/>
          <ac:grpSpMkLst>
            <pc:docMk/>
            <pc:sldMk cId="3310161586" sldId="308"/>
            <ac:grpSpMk id="349" creationId="{014EB515-D3A4-214D-9FDE-B121680855E0}"/>
          </ac:grpSpMkLst>
        </pc:grpChg>
        <pc:grpChg chg="add">
          <ac:chgData name="Zhang Yifan" userId="c9b86b9a-8bad-4e1d-80e2-8f55c3c19e2c" providerId="ADAL" clId="{75A66249-E886-EF4A-B928-AA360AC818BE}" dt="2021-09-14T00:34:36.115" v="197"/>
          <ac:grpSpMkLst>
            <pc:docMk/>
            <pc:sldMk cId="3310161586" sldId="308"/>
            <ac:grpSpMk id="350" creationId="{47E0C433-46E8-514A-A05C-70A3AD666588}"/>
          </ac:grpSpMkLst>
        </pc:grpChg>
        <pc:grpChg chg="add">
          <ac:chgData name="Zhang Yifan" userId="c9b86b9a-8bad-4e1d-80e2-8f55c3c19e2c" providerId="ADAL" clId="{75A66249-E886-EF4A-B928-AA360AC818BE}" dt="2021-09-14T00:34:49.352" v="200"/>
          <ac:grpSpMkLst>
            <pc:docMk/>
            <pc:sldMk cId="3310161586" sldId="308"/>
            <ac:grpSpMk id="353" creationId="{70E66A91-8D14-014E-84D2-14D4FEA7BD51}"/>
          </ac:grpSpMkLst>
        </pc:grpChg>
        <pc:grpChg chg="add">
          <ac:chgData name="Zhang Yifan" userId="c9b86b9a-8bad-4e1d-80e2-8f55c3c19e2c" providerId="ADAL" clId="{75A66249-E886-EF4A-B928-AA360AC818BE}" dt="2021-09-14T00:34:52.940" v="205"/>
          <ac:grpSpMkLst>
            <pc:docMk/>
            <pc:sldMk cId="3310161586" sldId="308"/>
            <ac:grpSpMk id="358" creationId="{EF410FA3-FD02-BB42-9C65-F8AAECDD6C20}"/>
          </ac:grpSpMkLst>
        </pc:grpChg>
        <pc:grpChg chg="add">
          <ac:chgData name="Zhang Yifan" userId="c9b86b9a-8bad-4e1d-80e2-8f55c3c19e2c" providerId="ADAL" clId="{75A66249-E886-EF4A-B928-AA360AC818BE}" dt="2021-09-14T00:34:57.536" v="208"/>
          <ac:grpSpMkLst>
            <pc:docMk/>
            <pc:sldMk cId="3310161586" sldId="308"/>
            <ac:grpSpMk id="361" creationId="{11FF3E9E-7E9B-1E49-919D-B07329AE724A}"/>
          </ac:grpSpMkLst>
        </pc:grpChg>
        <pc:grpChg chg="add">
          <ac:chgData name="Zhang Yifan" userId="c9b86b9a-8bad-4e1d-80e2-8f55c3c19e2c" providerId="ADAL" clId="{75A66249-E886-EF4A-B928-AA360AC818BE}" dt="2021-09-14T00:35:01.334" v="211"/>
          <ac:grpSpMkLst>
            <pc:docMk/>
            <pc:sldMk cId="3310161586" sldId="308"/>
            <ac:grpSpMk id="364" creationId="{22564DC5-268B-3E4D-A1A7-149592084D91}"/>
          </ac:grpSpMkLst>
        </pc:grpChg>
        <pc:grpChg chg="add">
          <ac:chgData name="Zhang Yifan" userId="c9b86b9a-8bad-4e1d-80e2-8f55c3c19e2c" providerId="ADAL" clId="{75A66249-E886-EF4A-B928-AA360AC818BE}" dt="2021-09-14T00:35:03.571" v="214"/>
          <ac:grpSpMkLst>
            <pc:docMk/>
            <pc:sldMk cId="3310161586" sldId="308"/>
            <ac:grpSpMk id="367" creationId="{AD927944-DF23-984E-97F3-CDB89BE56FBF}"/>
          </ac:grpSpMkLst>
        </pc:grpChg>
        <pc:grpChg chg="add del">
          <ac:chgData name="Zhang Yifan" userId="c9b86b9a-8bad-4e1d-80e2-8f55c3c19e2c" providerId="ADAL" clId="{75A66249-E886-EF4A-B928-AA360AC818BE}" dt="2021-09-14T00:35:13.285" v="219"/>
          <ac:grpSpMkLst>
            <pc:docMk/>
            <pc:sldMk cId="3310161586" sldId="308"/>
            <ac:grpSpMk id="371" creationId="{2F7372C7-F52D-F24F-A4F9-C90A03570C9B}"/>
          </ac:grpSpMkLst>
        </pc:grpChg>
        <pc:grpChg chg="add">
          <ac:chgData name="Zhang Yifan" userId="c9b86b9a-8bad-4e1d-80e2-8f55c3c19e2c" providerId="ADAL" clId="{75A66249-E886-EF4A-B928-AA360AC818BE}" dt="2021-09-14T00:35:16.543" v="224"/>
          <ac:grpSpMkLst>
            <pc:docMk/>
            <pc:sldMk cId="3310161586" sldId="308"/>
            <ac:grpSpMk id="375" creationId="{6E015044-C94A-A540-80A1-42CAA7FB7E2F}"/>
          </ac:grpSpMkLst>
        </pc:grpChg>
        <pc:grpChg chg="add">
          <ac:chgData name="Zhang Yifan" userId="c9b86b9a-8bad-4e1d-80e2-8f55c3c19e2c" providerId="ADAL" clId="{75A66249-E886-EF4A-B928-AA360AC818BE}" dt="2021-09-14T00:35:24.414" v="227"/>
          <ac:grpSpMkLst>
            <pc:docMk/>
            <pc:sldMk cId="3310161586" sldId="308"/>
            <ac:grpSpMk id="378" creationId="{8558B235-C7AA-0747-B864-D587303ED2C0}"/>
          </ac:grpSpMkLst>
        </pc:grpChg>
        <pc:grpChg chg="add">
          <ac:chgData name="Zhang Yifan" userId="c9b86b9a-8bad-4e1d-80e2-8f55c3c19e2c" providerId="ADAL" clId="{75A66249-E886-EF4A-B928-AA360AC818BE}" dt="2021-09-14T00:35:26.284" v="230"/>
          <ac:grpSpMkLst>
            <pc:docMk/>
            <pc:sldMk cId="3310161586" sldId="308"/>
            <ac:grpSpMk id="381" creationId="{041A779B-7A84-A941-9DB2-9BAC55FB7002}"/>
          </ac:grpSpMkLst>
        </pc:grpChg>
        <pc:grpChg chg="add del">
          <ac:chgData name="Zhang Yifan" userId="c9b86b9a-8bad-4e1d-80e2-8f55c3c19e2c" providerId="ADAL" clId="{75A66249-E886-EF4A-B928-AA360AC818BE}" dt="2021-09-14T00:35:28.813" v="234"/>
          <ac:grpSpMkLst>
            <pc:docMk/>
            <pc:sldMk cId="3310161586" sldId="308"/>
            <ac:grpSpMk id="384" creationId="{02EA6AAD-48E6-A842-AAF0-049B7389F209}"/>
          </ac:grpSpMkLst>
        </pc:grpChg>
        <pc:grpChg chg="add">
          <ac:chgData name="Zhang Yifan" userId="c9b86b9a-8bad-4e1d-80e2-8f55c3c19e2c" providerId="ADAL" clId="{75A66249-E886-EF4A-B928-AA360AC818BE}" dt="2021-09-14T00:35:43.988" v="262"/>
          <ac:grpSpMkLst>
            <pc:docMk/>
            <pc:sldMk cId="3310161586" sldId="308"/>
            <ac:grpSpMk id="403" creationId="{5843E751-E405-9C45-B115-34DB10F05AA8}"/>
          </ac:grpSpMkLst>
        </pc:grpChg>
        <pc:grpChg chg="add">
          <ac:chgData name="Zhang Yifan" userId="c9b86b9a-8bad-4e1d-80e2-8f55c3c19e2c" providerId="ADAL" clId="{75A66249-E886-EF4A-B928-AA360AC818BE}" dt="2021-09-14T00:35:43.988" v="262"/>
          <ac:grpSpMkLst>
            <pc:docMk/>
            <pc:sldMk cId="3310161586" sldId="308"/>
            <ac:grpSpMk id="404" creationId="{B84163A0-5CD8-7F4E-9106-73F555182A0F}"/>
          </ac:grpSpMkLst>
        </pc:grpChg>
        <pc:grpChg chg="add del">
          <ac:chgData name="Zhang Yifan" userId="c9b86b9a-8bad-4e1d-80e2-8f55c3c19e2c" providerId="ADAL" clId="{75A66249-E886-EF4A-B928-AA360AC818BE}" dt="2021-09-14T00:35:47.915" v="267"/>
          <ac:grpSpMkLst>
            <pc:docMk/>
            <pc:sldMk cId="3310161586" sldId="308"/>
            <ac:grpSpMk id="407" creationId="{C39E18F3-1DAD-754A-A04A-8BCD007F770B}"/>
          </ac:grpSpMkLst>
        </pc:grpChg>
        <pc:grpChg chg="add">
          <ac:chgData name="Zhang Yifan" userId="c9b86b9a-8bad-4e1d-80e2-8f55c3c19e2c" providerId="ADAL" clId="{75A66249-E886-EF4A-B928-AA360AC818BE}" dt="2021-09-14T00:35:47.915" v="267"/>
          <ac:grpSpMkLst>
            <pc:docMk/>
            <pc:sldMk cId="3310161586" sldId="308"/>
            <ac:grpSpMk id="409" creationId="{B273776D-8DDE-5E44-83D6-CC3CB5EFC7FF}"/>
          </ac:grpSpMkLst>
        </pc:grpChg>
        <pc:grpChg chg="add del">
          <ac:chgData name="Zhang Yifan" userId="c9b86b9a-8bad-4e1d-80e2-8f55c3c19e2c" providerId="ADAL" clId="{75A66249-E886-EF4A-B928-AA360AC818BE}" dt="2021-09-14T00:35:52.333" v="271"/>
          <ac:grpSpMkLst>
            <pc:docMk/>
            <pc:sldMk cId="3310161586" sldId="308"/>
            <ac:grpSpMk id="412" creationId="{BD18EF81-5640-584C-B6EB-10BAFCF8045D}"/>
          </ac:grpSpMkLst>
        </pc:grpChg>
        <pc:grpChg chg="add">
          <ac:chgData name="Zhang Yifan" userId="c9b86b9a-8bad-4e1d-80e2-8f55c3c19e2c" providerId="ADAL" clId="{75A66249-E886-EF4A-B928-AA360AC818BE}" dt="2021-09-14T00:35:57.729" v="275"/>
          <ac:grpSpMkLst>
            <pc:docMk/>
            <pc:sldMk cId="3310161586" sldId="308"/>
            <ac:grpSpMk id="416" creationId="{7B94DAE0-0F8F-2541-8383-BC0806E88BC9}"/>
          </ac:grpSpMkLst>
        </pc:grpChg>
        <pc:grpChg chg="add">
          <ac:chgData name="Zhang Yifan" userId="c9b86b9a-8bad-4e1d-80e2-8f55c3c19e2c" providerId="ADAL" clId="{75A66249-E886-EF4A-B928-AA360AC818BE}" dt="2021-09-14T00:36:02.234" v="278"/>
          <ac:grpSpMkLst>
            <pc:docMk/>
            <pc:sldMk cId="3310161586" sldId="308"/>
            <ac:grpSpMk id="419" creationId="{40262CFE-9068-C14E-B10F-2637F64F530D}"/>
          </ac:grpSpMkLst>
        </pc:grpChg>
        <pc:inkChg chg="add del topLvl">
          <ac:chgData name="Zhang Yifan" userId="c9b86b9a-8bad-4e1d-80e2-8f55c3c19e2c" providerId="ADAL" clId="{75A66249-E886-EF4A-B928-AA360AC818BE}" dt="2021-09-14T00:33:14.432" v="142"/>
          <ac:inkMkLst>
            <pc:docMk/>
            <pc:sldMk cId="3310161586" sldId="308"/>
            <ac:inkMk id="2" creationId="{0E6D024A-3889-D44C-9659-05DE50DDFE72}"/>
          </ac:inkMkLst>
        </pc:inkChg>
        <pc:inkChg chg="add del">
          <ac:chgData name="Zhang Yifan" userId="c9b86b9a-8bad-4e1d-80e2-8f55c3c19e2c" providerId="ADAL" clId="{75A66249-E886-EF4A-B928-AA360AC818BE}" dt="2021-09-14T00:33:14.415" v="140"/>
          <ac:inkMkLst>
            <pc:docMk/>
            <pc:sldMk cId="3310161586" sldId="308"/>
            <ac:inkMk id="3" creationId="{9D7A7CC2-B079-3A4D-A44F-9BB2F4338F8D}"/>
          </ac:inkMkLst>
        </pc:inkChg>
        <pc:inkChg chg="add del topLvl">
          <ac:chgData name="Zhang Yifan" userId="c9b86b9a-8bad-4e1d-80e2-8f55c3c19e2c" providerId="ADAL" clId="{75A66249-E886-EF4A-B928-AA360AC818BE}" dt="2021-09-14T00:33:14.434" v="143"/>
          <ac:inkMkLst>
            <pc:docMk/>
            <pc:sldMk cId="3310161586" sldId="308"/>
            <ac:inkMk id="4" creationId="{FD22107C-49A1-C94F-88F7-A48261D690D0}"/>
          </ac:inkMkLst>
        </pc:inkChg>
        <pc:inkChg chg="add del">
          <ac:chgData name="Zhang Yifan" userId="c9b86b9a-8bad-4e1d-80e2-8f55c3c19e2c" providerId="ADAL" clId="{75A66249-E886-EF4A-B928-AA360AC818BE}" dt="2021-09-14T00:33:14.423" v="141"/>
          <ac:inkMkLst>
            <pc:docMk/>
            <pc:sldMk cId="3310161586" sldId="308"/>
            <ac:inkMk id="5" creationId="{2313F23C-5DC4-B343-8166-0883639CE7CA}"/>
          </ac:inkMkLst>
        </pc:inkChg>
        <pc:inkChg chg="mod">
          <ac:chgData name="Zhang Yifan" userId="c9b86b9a-8bad-4e1d-80e2-8f55c3c19e2c" providerId="ADAL" clId="{75A66249-E886-EF4A-B928-AA360AC818BE}" dt="2021-09-14T00:32:57.745" v="134" actId="1076"/>
          <ac:inkMkLst>
            <pc:docMk/>
            <pc:sldMk cId="3310161586" sldId="308"/>
            <ac:inkMk id="6" creationId="{AA7DFB20-260C-6D47-9C17-A4B296BCC8FA}"/>
          </ac:inkMkLst>
        </pc:inkChg>
        <pc:inkChg chg="mod">
          <ac:chgData name="Zhang Yifan" userId="c9b86b9a-8bad-4e1d-80e2-8f55c3c19e2c" providerId="ADAL" clId="{75A66249-E886-EF4A-B928-AA360AC818BE}" dt="2021-09-14T00:32:57.745" v="134" actId="1076"/>
          <ac:inkMkLst>
            <pc:docMk/>
            <pc:sldMk cId="3310161586" sldId="308"/>
            <ac:inkMk id="7" creationId="{5379B9BB-A0FF-2643-9875-75CBDA1393BE}"/>
          </ac:inkMkLst>
        </pc:inkChg>
        <pc:inkChg chg="mod">
          <ac:chgData name="Zhang Yifan" userId="c9b86b9a-8bad-4e1d-80e2-8f55c3c19e2c" providerId="ADAL" clId="{75A66249-E886-EF4A-B928-AA360AC818BE}" dt="2021-09-14T00:32:57.745" v="134" actId="1076"/>
          <ac:inkMkLst>
            <pc:docMk/>
            <pc:sldMk cId="3310161586" sldId="308"/>
            <ac:inkMk id="8" creationId="{0CC30740-5CBA-C54A-8455-AD36673343E8}"/>
          </ac:inkMkLst>
        </pc:inkChg>
        <pc:inkChg chg="mod">
          <ac:chgData name="Zhang Yifan" userId="c9b86b9a-8bad-4e1d-80e2-8f55c3c19e2c" providerId="ADAL" clId="{75A66249-E886-EF4A-B928-AA360AC818BE}" dt="2021-09-14T00:32:57.745" v="134" actId="1076"/>
          <ac:inkMkLst>
            <pc:docMk/>
            <pc:sldMk cId="3310161586" sldId="308"/>
            <ac:inkMk id="9" creationId="{3A19BB2B-5E0A-BF45-869A-2B80DF3469FB}"/>
          </ac:inkMkLst>
        </pc:inkChg>
        <pc:inkChg chg="mod">
          <ac:chgData name="Zhang Yifan" userId="c9b86b9a-8bad-4e1d-80e2-8f55c3c19e2c" providerId="ADAL" clId="{75A66249-E886-EF4A-B928-AA360AC818BE}" dt="2021-09-14T00:32:57.745" v="134" actId="1076"/>
          <ac:inkMkLst>
            <pc:docMk/>
            <pc:sldMk cId="3310161586" sldId="308"/>
            <ac:inkMk id="10" creationId="{52FF2C14-9851-2C42-91A7-ACBDFC73A6EF}"/>
          </ac:inkMkLst>
        </pc:inkChg>
        <pc:inkChg chg="mod">
          <ac:chgData name="Zhang Yifan" userId="c9b86b9a-8bad-4e1d-80e2-8f55c3c19e2c" providerId="ADAL" clId="{75A66249-E886-EF4A-B928-AA360AC818BE}" dt="2021-09-14T00:32:57.745" v="134" actId="1076"/>
          <ac:inkMkLst>
            <pc:docMk/>
            <pc:sldMk cId="3310161586" sldId="308"/>
            <ac:inkMk id="12" creationId="{4FE50712-A006-724C-A3F9-7F4DB3B3C467}"/>
          </ac:inkMkLst>
        </pc:inkChg>
        <pc:inkChg chg="mod">
          <ac:chgData name="Zhang Yifan" userId="c9b86b9a-8bad-4e1d-80e2-8f55c3c19e2c" providerId="ADAL" clId="{75A66249-E886-EF4A-B928-AA360AC818BE}" dt="2021-09-14T00:32:57.745" v="134" actId="1076"/>
          <ac:inkMkLst>
            <pc:docMk/>
            <pc:sldMk cId="3310161586" sldId="308"/>
            <ac:inkMk id="13" creationId="{6A563AFC-2945-D34C-815B-5347FF32CD1C}"/>
          </ac:inkMkLst>
        </pc:inkChg>
        <pc:inkChg chg="mod">
          <ac:chgData name="Zhang Yifan" userId="c9b86b9a-8bad-4e1d-80e2-8f55c3c19e2c" providerId="ADAL" clId="{75A66249-E886-EF4A-B928-AA360AC818BE}" dt="2021-09-14T00:32:57.745" v="134" actId="1076"/>
          <ac:inkMkLst>
            <pc:docMk/>
            <pc:sldMk cId="3310161586" sldId="308"/>
            <ac:inkMk id="14" creationId="{0EADBDE0-9EA0-6743-805B-E08C98713539}"/>
          </ac:inkMkLst>
        </pc:inkChg>
        <pc:inkChg chg="mod">
          <ac:chgData name="Zhang Yifan" userId="c9b86b9a-8bad-4e1d-80e2-8f55c3c19e2c" providerId="ADAL" clId="{75A66249-E886-EF4A-B928-AA360AC818BE}" dt="2021-09-14T00:32:57.745" v="134" actId="1076"/>
          <ac:inkMkLst>
            <pc:docMk/>
            <pc:sldMk cId="3310161586" sldId="308"/>
            <ac:inkMk id="15" creationId="{DC953D69-817B-294E-B23E-7A1E264B4274}"/>
          </ac:inkMkLst>
        </pc:inkChg>
        <pc:inkChg chg="add">
          <ac:chgData name="Zhang Yifan" userId="c9b86b9a-8bad-4e1d-80e2-8f55c3c19e2c" providerId="ADAL" clId="{75A66249-E886-EF4A-B928-AA360AC818BE}" dt="2021-09-14T00:33:16.327" v="144"/>
          <ac:inkMkLst>
            <pc:docMk/>
            <pc:sldMk cId="3310161586" sldId="308"/>
            <ac:inkMk id="16" creationId="{ADA1B49D-76B1-E848-9042-4597E7D83863}"/>
          </ac:inkMkLst>
        </pc:inkChg>
        <pc:inkChg chg="mod">
          <ac:chgData name="Zhang Yifan" userId="c9b86b9a-8bad-4e1d-80e2-8f55c3c19e2c" providerId="ADAL" clId="{75A66249-E886-EF4A-B928-AA360AC818BE}" dt="2021-09-14T00:32:57.745" v="134" actId="1076"/>
          <ac:inkMkLst>
            <pc:docMk/>
            <pc:sldMk cId="3310161586" sldId="308"/>
            <ac:inkMk id="17" creationId="{9350A624-FDAA-404C-9934-749997140C85}"/>
          </ac:inkMkLst>
        </pc:inkChg>
        <pc:inkChg chg="mod">
          <ac:chgData name="Zhang Yifan" userId="c9b86b9a-8bad-4e1d-80e2-8f55c3c19e2c" providerId="ADAL" clId="{75A66249-E886-EF4A-B928-AA360AC818BE}" dt="2021-09-14T00:32:57.745" v="134" actId="1076"/>
          <ac:inkMkLst>
            <pc:docMk/>
            <pc:sldMk cId="3310161586" sldId="308"/>
            <ac:inkMk id="19" creationId="{96E6215B-FB09-9C4B-9388-EE59D4973015}"/>
          </ac:inkMkLst>
        </pc:inkChg>
        <pc:inkChg chg="mod">
          <ac:chgData name="Zhang Yifan" userId="c9b86b9a-8bad-4e1d-80e2-8f55c3c19e2c" providerId="ADAL" clId="{75A66249-E886-EF4A-B928-AA360AC818BE}" dt="2021-09-14T00:32:57.745" v="134" actId="1076"/>
          <ac:inkMkLst>
            <pc:docMk/>
            <pc:sldMk cId="3310161586" sldId="308"/>
            <ac:inkMk id="20" creationId="{453A4F9C-2CF6-464F-8FBE-E5A3F60E35CE}"/>
          </ac:inkMkLst>
        </pc:inkChg>
        <pc:inkChg chg="mod">
          <ac:chgData name="Zhang Yifan" userId="c9b86b9a-8bad-4e1d-80e2-8f55c3c19e2c" providerId="ADAL" clId="{75A66249-E886-EF4A-B928-AA360AC818BE}" dt="2021-09-14T00:32:57.745" v="134" actId="1076"/>
          <ac:inkMkLst>
            <pc:docMk/>
            <pc:sldMk cId="3310161586" sldId="308"/>
            <ac:inkMk id="21" creationId="{A78CE21A-4D97-6846-8EC5-614FC82AEF1C}"/>
          </ac:inkMkLst>
        </pc:inkChg>
        <pc:inkChg chg="mod">
          <ac:chgData name="Zhang Yifan" userId="c9b86b9a-8bad-4e1d-80e2-8f55c3c19e2c" providerId="ADAL" clId="{75A66249-E886-EF4A-B928-AA360AC818BE}" dt="2021-09-14T00:32:57.745" v="134" actId="1076"/>
          <ac:inkMkLst>
            <pc:docMk/>
            <pc:sldMk cId="3310161586" sldId="308"/>
            <ac:inkMk id="22" creationId="{40C1AEFE-A99C-EC41-976D-526014CD166C}"/>
          </ac:inkMkLst>
        </pc:inkChg>
        <pc:inkChg chg="mod">
          <ac:chgData name="Zhang Yifan" userId="c9b86b9a-8bad-4e1d-80e2-8f55c3c19e2c" providerId="ADAL" clId="{75A66249-E886-EF4A-B928-AA360AC818BE}" dt="2021-09-14T00:32:57.745" v="134" actId="1076"/>
          <ac:inkMkLst>
            <pc:docMk/>
            <pc:sldMk cId="3310161586" sldId="308"/>
            <ac:inkMk id="23" creationId="{3D963218-3F6F-D14A-960E-5FE37BF47EC1}"/>
          </ac:inkMkLst>
        </pc:inkChg>
        <pc:inkChg chg="mod">
          <ac:chgData name="Zhang Yifan" userId="c9b86b9a-8bad-4e1d-80e2-8f55c3c19e2c" providerId="ADAL" clId="{75A66249-E886-EF4A-B928-AA360AC818BE}" dt="2021-09-14T00:32:57.745" v="134" actId="1076"/>
          <ac:inkMkLst>
            <pc:docMk/>
            <pc:sldMk cId="3310161586" sldId="308"/>
            <ac:inkMk id="24" creationId="{B10E9A71-54F3-474F-A151-B84F7A287DD8}"/>
          </ac:inkMkLst>
        </pc:inkChg>
        <pc:inkChg chg="mod">
          <ac:chgData name="Zhang Yifan" userId="c9b86b9a-8bad-4e1d-80e2-8f55c3c19e2c" providerId="ADAL" clId="{75A66249-E886-EF4A-B928-AA360AC818BE}" dt="2021-09-14T00:32:57.745" v="134" actId="1076"/>
          <ac:inkMkLst>
            <pc:docMk/>
            <pc:sldMk cId="3310161586" sldId="308"/>
            <ac:inkMk id="25" creationId="{9CC951DA-446E-C84C-A4A4-06DFF94CB581}"/>
          </ac:inkMkLst>
        </pc:inkChg>
        <pc:inkChg chg="mod">
          <ac:chgData name="Zhang Yifan" userId="c9b86b9a-8bad-4e1d-80e2-8f55c3c19e2c" providerId="ADAL" clId="{75A66249-E886-EF4A-B928-AA360AC818BE}" dt="2021-09-14T00:32:57.745" v="134" actId="1076"/>
          <ac:inkMkLst>
            <pc:docMk/>
            <pc:sldMk cId="3310161586" sldId="308"/>
            <ac:inkMk id="26" creationId="{12E8ECA4-2F89-A14C-8853-9945892B8DA1}"/>
          </ac:inkMkLst>
        </pc:inkChg>
        <pc:inkChg chg="mod">
          <ac:chgData name="Zhang Yifan" userId="c9b86b9a-8bad-4e1d-80e2-8f55c3c19e2c" providerId="ADAL" clId="{75A66249-E886-EF4A-B928-AA360AC818BE}" dt="2021-09-14T00:32:57.745" v="134" actId="1076"/>
          <ac:inkMkLst>
            <pc:docMk/>
            <pc:sldMk cId="3310161586" sldId="308"/>
            <ac:inkMk id="27" creationId="{0A9996FA-0CFF-AF43-9237-81C02F2F6A77}"/>
          </ac:inkMkLst>
        </pc:inkChg>
        <pc:inkChg chg="mod">
          <ac:chgData name="Zhang Yifan" userId="c9b86b9a-8bad-4e1d-80e2-8f55c3c19e2c" providerId="ADAL" clId="{75A66249-E886-EF4A-B928-AA360AC818BE}" dt="2021-09-14T00:32:57.745" v="134" actId="1076"/>
          <ac:inkMkLst>
            <pc:docMk/>
            <pc:sldMk cId="3310161586" sldId="308"/>
            <ac:inkMk id="29" creationId="{57F29041-92BD-834A-9211-B28400C8D22A}"/>
          </ac:inkMkLst>
        </pc:inkChg>
        <pc:inkChg chg="mod">
          <ac:chgData name="Zhang Yifan" userId="c9b86b9a-8bad-4e1d-80e2-8f55c3c19e2c" providerId="ADAL" clId="{75A66249-E886-EF4A-B928-AA360AC818BE}" dt="2021-09-14T00:32:57.745" v="134" actId="1076"/>
          <ac:inkMkLst>
            <pc:docMk/>
            <pc:sldMk cId="3310161586" sldId="308"/>
            <ac:inkMk id="30" creationId="{A0F2309F-644B-514F-9479-44A7E44AE6D4}"/>
          </ac:inkMkLst>
        </pc:inkChg>
        <pc:inkChg chg="add">
          <ac:chgData name="Zhang Yifan" userId="c9b86b9a-8bad-4e1d-80e2-8f55c3c19e2c" providerId="ADAL" clId="{75A66249-E886-EF4A-B928-AA360AC818BE}" dt="2021-09-14T00:33:16.505" v="145"/>
          <ac:inkMkLst>
            <pc:docMk/>
            <pc:sldMk cId="3310161586" sldId="308"/>
            <ac:inkMk id="31" creationId="{3DD11DB4-EC26-324B-82EE-3EC45E84F6EA}"/>
          </ac:inkMkLst>
        </pc:inkChg>
        <pc:inkChg chg="mod">
          <ac:chgData name="Zhang Yifan" userId="c9b86b9a-8bad-4e1d-80e2-8f55c3c19e2c" providerId="ADAL" clId="{75A66249-E886-EF4A-B928-AA360AC818BE}" dt="2021-09-14T00:32:57.745" v="134" actId="1076"/>
          <ac:inkMkLst>
            <pc:docMk/>
            <pc:sldMk cId="3310161586" sldId="308"/>
            <ac:inkMk id="32" creationId="{51A9F640-D9E7-F444-A658-CC6FAF065B5C}"/>
          </ac:inkMkLst>
        </pc:inkChg>
        <pc:inkChg chg="mod">
          <ac:chgData name="Zhang Yifan" userId="c9b86b9a-8bad-4e1d-80e2-8f55c3c19e2c" providerId="ADAL" clId="{75A66249-E886-EF4A-B928-AA360AC818BE}" dt="2021-09-14T00:32:57.745" v="134" actId="1076"/>
          <ac:inkMkLst>
            <pc:docMk/>
            <pc:sldMk cId="3310161586" sldId="308"/>
            <ac:inkMk id="33" creationId="{805C3A21-661C-7F4F-9E23-5B4E7C5AAD24}"/>
          </ac:inkMkLst>
        </pc:inkChg>
        <pc:inkChg chg="mod">
          <ac:chgData name="Zhang Yifan" userId="c9b86b9a-8bad-4e1d-80e2-8f55c3c19e2c" providerId="ADAL" clId="{75A66249-E886-EF4A-B928-AA360AC818BE}" dt="2021-09-14T00:32:57.745" v="134" actId="1076"/>
          <ac:inkMkLst>
            <pc:docMk/>
            <pc:sldMk cId="3310161586" sldId="308"/>
            <ac:inkMk id="34" creationId="{64855D63-0549-BB4D-B492-D67469E0B632}"/>
          </ac:inkMkLst>
        </pc:inkChg>
        <pc:inkChg chg="add">
          <ac:chgData name="Zhang Yifan" userId="c9b86b9a-8bad-4e1d-80e2-8f55c3c19e2c" providerId="ADAL" clId="{75A66249-E886-EF4A-B928-AA360AC818BE}" dt="2021-09-14T00:33:17.411" v="146"/>
          <ac:inkMkLst>
            <pc:docMk/>
            <pc:sldMk cId="3310161586" sldId="308"/>
            <ac:inkMk id="35" creationId="{D2F281C5-CB9B-9043-9587-F1BFAB271C08}"/>
          </ac:inkMkLst>
        </pc:inkChg>
        <pc:inkChg chg="mod">
          <ac:chgData name="Zhang Yifan" userId="c9b86b9a-8bad-4e1d-80e2-8f55c3c19e2c" providerId="ADAL" clId="{75A66249-E886-EF4A-B928-AA360AC818BE}" dt="2021-09-14T00:32:57.745" v="134" actId="1076"/>
          <ac:inkMkLst>
            <pc:docMk/>
            <pc:sldMk cId="3310161586" sldId="308"/>
            <ac:inkMk id="36" creationId="{246DE2B5-AF39-C246-AF82-CF2EE8029D4A}"/>
          </ac:inkMkLst>
        </pc:inkChg>
        <pc:inkChg chg="mod">
          <ac:chgData name="Zhang Yifan" userId="c9b86b9a-8bad-4e1d-80e2-8f55c3c19e2c" providerId="ADAL" clId="{75A66249-E886-EF4A-B928-AA360AC818BE}" dt="2021-09-14T00:32:57.745" v="134" actId="1076"/>
          <ac:inkMkLst>
            <pc:docMk/>
            <pc:sldMk cId="3310161586" sldId="308"/>
            <ac:inkMk id="37" creationId="{F54639E9-7239-2440-A25E-A49446122EA8}"/>
          </ac:inkMkLst>
        </pc:inkChg>
        <pc:inkChg chg="mod">
          <ac:chgData name="Zhang Yifan" userId="c9b86b9a-8bad-4e1d-80e2-8f55c3c19e2c" providerId="ADAL" clId="{75A66249-E886-EF4A-B928-AA360AC818BE}" dt="2021-09-14T00:32:57.745" v="134" actId="1076"/>
          <ac:inkMkLst>
            <pc:docMk/>
            <pc:sldMk cId="3310161586" sldId="308"/>
            <ac:inkMk id="38" creationId="{59A5AFB1-934C-5A48-A2DF-7BD9163609A6}"/>
          </ac:inkMkLst>
        </pc:inkChg>
        <pc:inkChg chg="mod">
          <ac:chgData name="Zhang Yifan" userId="c9b86b9a-8bad-4e1d-80e2-8f55c3c19e2c" providerId="ADAL" clId="{75A66249-E886-EF4A-B928-AA360AC818BE}" dt="2021-09-14T00:32:57.745" v="134" actId="1076"/>
          <ac:inkMkLst>
            <pc:docMk/>
            <pc:sldMk cId="3310161586" sldId="308"/>
            <ac:inkMk id="39" creationId="{6CDA07CA-B76B-F640-B818-DAE38B2BFA80}"/>
          </ac:inkMkLst>
        </pc:inkChg>
        <pc:inkChg chg="mod">
          <ac:chgData name="Zhang Yifan" userId="c9b86b9a-8bad-4e1d-80e2-8f55c3c19e2c" providerId="ADAL" clId="{75A66249-E886-EF4A-B928-AA360AC818BE}" dt="2021-09-14T00:32:57.745" v="134" actId="1076"/>
          <ac:inkMkLst>
            <pc:docMk/>
            <pc:sldMk cId="3310161586" sldId="308"/>
            <ac:inkMk id="40" creationId="{BB256B20-19C7-8340-AB8F-2BA55EA3567A}"/>
          </ac:inkMkLst>
        </pc:inkChg>
        <pc:inkChg chg="mod">
          <ac:chgData name="Zhang Yifan" userId="c9b86b9a-8bad-4e1d-80e2-8f55c3c19e2c" providerId="ADAL" clId="{75A66249-E886-EF4A-B928-AA360AC818BE}" dt="2021-09-14T00:32:57.745" v="134" actId="1076"/>
          <ac:inkMkLst>
            <pc:docMk/>
            <pc:sldMk cId="3310161586" sldId="308"/>
            <ac:inkMk id="41" creationId="{C12DFCA4-A2B4-B348-9E14-C7C97C2F79ED}"/>
          </ac:inkMkLst>
        </pc:inkChg>
        <pc:inkChg chg="mod">
          <ac:chgData name="Zhang Yifan" userId="c9b86b9a-8bad-4e1d-80e2-8f55c3c19e2c" providerId="ADAL" clId="{75A66249-E886-EF4A-B928-AA360AC818BE}" dt="2021-09-14T00:32:57.745" v="134" actId="1076"/>
          <ac:inkMkLst>
            <pc:docMk/>
            <pc:sldMk cId="3310161586" sldId="308"/>
            <ac:inkMk id="42" creationId="{D0AEF01B-739F-B441-9928-4CA7AF0978F7}"/>
          </ac:inkMkLst>
        </pc:inkChg>
        <pc:inkChg chg="add">
          <ac:chgData name="Zhang Yifan" userId="c9b86b9a-8bad-4e1d-80e2-8f55c3c19e2c" providerId="ADAL" clId="{75A66249-E886-EF4A-B928-AA360AC818BE}" dt="2021-09-14T00:33:17.922" v="147"/>
          <ac:inkMkLst>
            <pc:docMk/>
            <pc:sldMk cId="3310161586" sldId="308"/>
            <ac:inkMk id="43" creationId="{41323018-BFD5-DE45-9A5B-B126C74D2FDA}"/>
          </ac:inkMkLst>
        </pc:inkChg>
        <pc:inkChg chg="add">
          <ac:chgData name="Zhang Yifan" userId="c9b86b9a-8bad-4e1d-80e2-8f55c3c19e2c" providerId="ADAL" clId="{75A66249-E886-EF4A-B928-AA360AC818BE}" dt="2021-09-14T00:33:18.560" v="148"/>
          <ac:inkMkLst>
            <pc:docMk/>
            <pc:sldMk cId="3310161586" sldId="308"/>
            <ac:inkMk id="44" creationId="{260856E9-1012-8A4A-B067-1076235B99BA}"/>
          </ac:inkMkLst>
        </pc:inkChg>
        <pc:inkChg chg="mod">
          <ac:chgData name="Zhang Yifan" userId="c9b86b9a-8bad-4e1d-80e2-8f55c3c19e2c" providerId="ADAL" clId="{75A66249-E886-EF4A-B928-AA360AC818BE}" dt="2021-09-14T00:32:57.745" v="134" actId="1076"/>
          <ac:inkMkLst>
            <pc:docMk/>
            <pc:sldMk cId="3310161586" sldId="308"/>
            <ac:inkMk id="45" creationId="{8BB12E5C-6BB1-DF4F-AC67-CECA4061BE78}"/>
          </ac:inkMkLst>
        </pc:inkChg>
        <pc:inkChg chg="mod">
          <ac:chgData name="Zhang Yifan" userId="c9b86b9a-8bad-4e1d-80e2-8f55c3c19e2c" providerId="ADAL" clId="{75A66249-E886-EF4A-B928-AA360AC818BE}" dt="2021-09-14T00:32:57.745" v="134" actId="1076"/>
          <ac:inkMkLst>
            <pc:docMk/>
            <pc:sldMk cId="3310161586" sldId="308"/>
            <ac:inkMk id="46" creationId="{9FEE51BD-9FEA-1646-A493-E6EE31BDE7D6}"/>
          </ac:inkMkLst>
        </pc:inkChg>
        <pc:inkChg chg="mod">
          <ac:chgData name="Zhang Yifan" userId="c9b86b9a-8bad-4e1d-80e2-8f55c3c19e2c" providerId="ADAL" clId="{75A66249-E886-EF4A-B928-AA360AC818BE}" dt="2021-09-14T00:32:57.745" v="134" actId="1076"/>
          <ac:inkMkLst>
            <pc:docMk/>
            <pc:sldMk cId="3310161586" sldId="308"/>
            <ac:inkMk id="47" creationId="{90DBF3F1-4571-AD40-AE06-9D518148EC8F}"/>
          </ac:inkMkLst>
        </pc:inkChg>
        <pc:inkChg chg="mod">
          <ac:chgData name="Zhang Yifan" userId="c9b86b9a-8bad-4e1d-80e2-8f55c3c19e2c" providerId="ADAL" clId="{75A66249-E886-EF4A-B928-AA360AC818BE}" dt="2021-09-14T00:32:57.745" v="134" actId="1076"/>
          <ac:inkMkLst>
            <pc:docMk/>
            <pc:sldMk cId="3310161586" sldId="308"/>
            <ac:inkMk id="49" creationId="{A97BFC03-3535-3F42-8ABC-BB5A7165830F}"/>
          </ac:inkMkLst>
        </pc:inkChg>
        <pc:inkChg chg="mod">
          <ac:chgData name="Zhang Yifan" userId="c9b86b9a-8bad-4e1d-80e2-8f55c3c19e2c" providerId="ADAL" clId="{75A66249-E886-EF4A-B928-AA360AC818BE}" dt="2021-09-14T00:32:57.745" v="134" actId="1076"/>
          <ac:inkMkLst>
            <pc:docMk/>
            <pc:sldMk cId="3310161586" sldId="308"/>
            <ac:inkMk id="50" creationId="{A1BEDCAC-FDE5-F141-B95E-DF6F3D90618E}"/>
          </ac:inkMkLst>
        </pc:inkChg>
        <pc:inkChg chg="mod">
          <ac:chgData name="Zhang Yifan" userId="c9b86b9a-8bad-4e1d-80e2-8f55c3c19e2c" providerId="ADAL" clId="{75A66249-E886-EF4A-B928-AA360AC818BE}" dt="2021-09-14T00:32:57.745" v="134" actId="1076"/>
          <ac:inkMkLst>
            <pc:docMk/>
            <pc:sldMk cId="3310161586" sldId="308"/>
            <ac:inkMk id="51" creationId="{66DD6A66-79EF-4648-851E-989C6FFD09C1}"/>
          </ac:inkMkLst>
        </pc:inkChg>
        <pc:inkChg chg="mod">
          <ac:chgData name="Zhang Yifan" userId="c9b86b9a-8bad-4e1d-80e2-8f55c3c19e2c" providerId="ADAL" clId="{75A66249-E886-EF4A-B928-AA360AC818BE}" dt="2021-09-14T00:32:57.745" v="134" actId="1076"/>
          <ac:inkMkLst>
            <pc:docMk/>
            <pc:sldMk cId="3310161586" sldId="308"/>
            <ac:inkMk id="52" creationId="{00935A73-29E5-0744-89EE-513B57540BAF}"/>
          </ac:inkMkLst>
        </pc:inkChg>
        <pc:inkChg chg="add topLvl">
          <ac:chgData name="Zhang Yifan" userId="c9b86b9a-8bad-4e1d-80e2-8f55c3c19e2c" providerId="ADAL" clId="{75A66249-E886-EF4A-B928-AA360AC818BE}" dt="2021-09-14T00:33:26.187" v="156"/>
          <ac:inkMkLst>
            <pc:docMk/>
            <pc:sldMk cId="3310161586" sldId="308"/>
            <ac:inkMk id="53" creationId="{4E41D039-7CC5-6143-BE98-AF1FB8BF611D}"/>
          </ac:inkMkLst>
        </pc:inkChg>
        <pc:inkChg chg="mod">
          <ac:chgData name="Zhang Yifan" userId="c9b86b9a-8bad-4e1d-80e2-8f55c3c19e2c" providerId="ADAL" clId="{75A66249-E886-EF4A-B928-AA360AC818BE}" dt="2021-09-14T00:32:57.745" v="134" actId="1076"/>
          <ac:inkMkLst>
            <pc:docMk/>
            <pc:sldMk cId="3310161586" sldId="308"/>
            <ac:inkMk id="54" creationId="{13AC291D-37B7-8F4A-BF07-70F91B2F85A1}"/>
          </ac:inkMkLst>
        </pc:inkChg>
        <pc:inkChg chg="mod">
          <ac:chgData name="Zhang Yifan" userId="c9b86b9a-8bad-4e1d-80e2-8f55c3c19e2c" providerId="ADAL" clId="{75A66249-E886-EF4A-B928-AA360AC818BE}" dt="2021-09-14T00:32:57.745" v="134" actId="1076"/>
          <ac:inkMkLst>
            <pc:docMk/>
            <pc:sldMk cId="3310161586" sldId="308"/>
            <ac:inkMk id="55" creationId="{BBCDC435-A0EC-AF45-B6FA-5E83E61B1193}"/>
          </ac:inkMkLst>
        </pc:inkChg>
        <pc:inkChg chg="mod">
          <ac:chgData name="Zhang Yifan" userId="c9b86b9a-8bad-4e1d-80e2-8f55c3c19e2c" providerId="ADAL" clId="{75A66249-E886-EF4A-B928-AA360AC818BE}" dt="2021-09-14T00:32:57.745" v="134" actId="1076"/>
          <ac:inkMkLst>
            <pc:docMk/>
            <pc:sldMk cId="3310161586" sldId="308"/>
            <ac:inkMk id="56" creationId="{464088E8-BAFF-F949-8176-9E9EC67D70C0}"/>
          </ac:inkMkLst>
        </pc:inkChg>
        <pc:inkChg chg="mod">
          <ac:chgData name="Zhang Yifan" userId="c9b86b9a-8bad-4e1d-80e2-8f55c3c19e2c" providerId="ADAL" clId="{75A66249-E886-EF4A-B928-AA360AC818BE}" dt="2021-09-14T00:32:57.745" v="134" actId="1076"/>
          <ac:inkMkLst>
            <pc:docMk/>
            <pc:sldMk cId="3310161586" sldId="308"/>
            <ac:inkMk id="57" creationId="{269D6E16-5F3C-F94B-A602-8961FEF3B822}"/>
          </ac:inkMkLst>
        </pc:inkChg>
        <pc:inkChg chg="add topLvl">
          <ac:chgData name="Zhang Yifan" userId="c9b86b9a-8bad-4e1d-80e2-8f55c3c19e2c" providerId="ADAL" clId="{75A66249-E886-EF4A-B928-AA360AC818BE}" dt="2021-09-14T00:33:26.187" v="156"/>
          <ac:inkMkLst>
            <pc:docMk/>
            <pc:sldMk cId="3310161586" sldId="308"/>
            <ac:inkMk id="58" creationId="{BAFA28D4-B900-6B44-8373-9A2276646316}"/>
          </ac:inkMkLst>
        </pc:inkChg>
        <pc:inkChg chg="mod">
          <ac:chgData name="Zhang Yifan" userId="c9b86b9a-8bad-4e1d-80e2-8f55c3c19e2c" providerId="ADAL" clId="{75A66249-E886-EF4A-B928-AA360AC818BE}" dt="2021-09-14T00:32:57.745" v="134" actId="1076"/>
          <ac:inkMkLst>
            <pc:docMk/>
            <pc:sldMk cId="3310161586" sldId="308"/>
            <ac:inkMk id="59" creationId="{D70475E6-497E-A247-AF15-6EDEDF50839E}"/>
          </ac:inkMkLst>
        </pc:inkChg>
        <pc:inkChg chg="mod">
          <ac:chgData name="Zhang Yifan" userId="c9b86b9a-8bad-4e1d-80e2-8f55c3c19e2c" providerId="ADAL" clId="{75A66249-E886-EF4A-B928-AA360AC818BE}" dt="2021-09-14T00:32:57.745" v="134" actId="1076"/>
          <ac:inkMkLst>
            <pc:docMk/>
            <pc:sldMk cId="3310161586" sldId="308"/>
            <ac:inkMk id="60" creationId="{AA8D9361-D98A-A448-AE89-F7D60B1A3CD8}"/>
          </ac:inkMkLst>
        </pc:inkChg>
        <pc:inkChg chg="mod">
          <ac:chgData name="Zhang Yifan" userId="c9b86b9a-8bad-4e1d-80e2-8f55c3c19e2c" providerId="ADAL" clId="{75A66249-E886-EF4A-B928-AA360AC818BE}" dt="2021-09-14T00:32:57.745" v="134" actId="1076"/>
          <ac:inkMkLst>
            <pc:docMk/>
            <pc:sldMk cId="3310161586" sldId="308"/>
            <ac:inkMk id="61" creationId="{EDD749C8-9BAA-6A4E-983D-349BF0C1D6ED}"/>
          </ac:inkMkLst>
        </pc:inkChg>
        <pc:inkChg chg="mod">
          <ac:chgData name="Zhang Yifan" userId="c9b86b9a-8bad-4e1d-80e2-8f55c3c19e2c" providerId="ADAL" clId="{75A66249-E886-EF4A-B928-AA360AC818BE}" dt="2021-09-14T00:32:57.745" v="134" actId="1076"/>
          <ac:inkMkLst>
            <pc:docMk/>
            <pc:sldMk cId="3310161586" sldId="308"/>
            <ac:inkMk id="62" creationId="{26DF1118-53CD-7C45-B427-8E7CA0E0C137}"/>
          </ac:inkMkLst>
        </pc:inkChg>
        <pc:inkChg chg="mod">
          <ac:chgData name="Zhang Yifan" userId="c9b86b9a-8bad-4e1d-80e2-8f55c3c19e2c" providerId="ADAL" clId="{75A66249-E886-EF4A-B928-AA360AC818BE}" dt="2021-09-14T00:32:57.745" v="134" actId="1076"/>
          <ac:inkMkLst>
            <pc:docMk/>
            <pc:sldMk cId="3310161586" sldId="308"/>
            <ac:inkMk id="63" creationId="{9BF5ED62-BA32-6F43-B6D5-77514BCC926A}"/>
          </ac:inkMkLst>
        </pc:inkChg>
        <pc:inkChg chg="mod">
          <ac:chgData name="Zhang Yifan" userId="c9b86b9a-8bad-4e1d-80e2-8f55c3c19e2c" providerId="ADAL" clId="{75A66249-E886-EF4A-B928-AA360AC818BE}" dt="2021-09-14T00:32:57.745" v="134" actId="1076"/>
          <ac:inkMkLst>
            <pc:docMk/>
            <pc:sldMk cId="3310161586" sldId="308"/>
            <ac:inkMk id="256" creationId="{7BDD3E03-1FFC-594B-B161-EA7BA87DA216}"/>
          </ac:inkMkLst>
        </pc:inkChg>
        <pc:inkChg chg="mod">
          <ac:chgData name="Zhang Yifan" userId="c9b86b9a-8bad-4e1d-80e2-8f55c3c19e2c" providerId="ADAL" clId="{75A66249-E886-EF4A-B928-AA360AC818BE}" dt="2021-09-14T00:32:57.745" v="134" actId="1076"/>
          <ac:inkMkLst>
            <pc:docMk/>
            <pc:sldMk cId="3310161586" sldId="308"/>
            <ac:inkMk id="257" creationId="{03924AB4-5193-8542-9F01-13D16F060052}"/>
          </ac:inkMkLst>
        </pc:inkChg>
        <pc:inkChg chg="mod">
          <ac:chgData name="Zhang Yifan" userId="c9b86b9a-8bad-4e1d-80e2-8f55c3c19e2c" providerId="ADAL" clId="{75A66249-E886-EF4A-B928-AA360AC818BE}" dt="2021-09-14T00:32:57.745" v="134" actId="1076"/>
          <ac:inkMkLst>
            <pc:docMk/>
            <pc:sldMk cId="3310161586" sldId="308"/>
            <ac:inkMk id="258" creationId="{225455EA-965C-7849-B69C-8BD141B8B835}"/>
          </ac:inkMkLst>
        </pc:inkChg>
        <pc:inkChg chg="mod">
          <ac:chgData name="Zhang Yifan" userId="c9b86b9a-8bad-4e1d-80e2-8f55c3c19e2c" providerId="ADAL" clId="{75A66249-E886-EF4A-B928-AA360AC818BE}" dt="2021-09-14T00:32:57.745" v="134" actId="1076"/>
          <ac:inkMkLst>
            <pc:docMk/>
            <pc:sldMk cId="3310161586" sldId="308"/>
            <ac:inkMk id="259" creationId="{DBD7CA82-392A-7F4A-9ECB-037093F03085}"/>
          </ac:inkMkLst>
        </pc:inkChg>
        <pc:inkChg chg="add topLvl">
          <ac:chgData name="Zhang Yifan" userId="c9b86b9a-8bad-4e1d-80e2-8f55c3c19e2c" providerId="ADAL" clId="{75A66249-E886-EF4A-B928-AA360AC818BE}" dt="2021-09-14T00:33:26.187" v="156"/>
          <ac:inkMkLst>
            <pc:docMk/>
            <pc:sldMk cId="3310161586" sldId="308"/>
            <ac:inkMk id="260" creationId="{AB5AC84C-8179-DD4C-AB57-CF8C5C35DD77}"/>
          </ac:inkMkLst>
        </pc:inkChg>
        <pc:inkChg chg="mod">
          <ac:chgData name="Zhang Yifan" userId="c9b86b9a-8bad-4e1d-80e2-8f55c3c19e2c" providerId="ADAL" clId="{75A66249-E886-EF4A-B928-AA360AC818BE}" dt="2021-09-14T00:32:57.745" v="134" actId="1076"/>
          <ac:inkMkLst>
            <pc:docMk/>
            <pc:sldMk cId="3310161586" sldId="308"/>
            <ac:inkMk id="261" creationId="{645F9EE7-B70C-914A-99E8-BB531CC817FB}"/>
          </ac:inkMkLst>
        </pc:inkChg>
        <pc:inkChg chg="mod">
          <ac:chgData name="Zhang Yifan" userId="c9b86b9a-8bad-4e1d-80e2-8f55c3c19e2c" providerId="ADAL" clId="{75A66249-E886-EF4A-B928-AA360AC818BE}" dt="2021-09-14T00:32:57.745" v="134" actId="1076"/>
          <ac:inkMkLst>
            <pc:docMk/>
            <pc:sldMk cId="3310161586" sldId="308"/>
            <ac:inkMk id="262" creationId="{2931547F-DFD6-F349-B8FA-155B3043CCDB}"/>
          </ac:inkMkLst>
        </pc:inkChg>
        <pc:inkChg chg="mod">
          <ac:chgData name="Zhang Yifan" userId="c9b86b9a-8bad-4e1d-80e2-8f55c3c19e2c" providerId="ADAL" clId="{75A66249-E886-EF4A-B928-AA360AC818BE}" dt="2021-09-14T00:32:57.745" v="134" actId="1076"/>
          <ac:inkMkLst>
            <pc:docMk/>
            <pc:sldMk cId="3310161586" sldId="308"/>
            <ac:inkMk id="263" creationId="{4F85D692-5442-4247-9C05-5FB73EEA4AFE}"/>
          </ac:inkMkLst>
        </pc:inkChg>
        <pc:inkChg chg="add topLvl">
          <ac:chgData name="Zhang Yifan" userId="c9b86b9a-8bad-4e1d-80e2-8f55c3c19e2c" providerId="ADAL" clId="{75A66249-E886-EF4A-B928-AA360AC818BE}" dt="2021-09-14T00:33:26.187" v="156"/>
          <ac:inkMkLst>
            <pc:docMk/>
            <pc:sldMk cId="3310161586" sldId="308"/>
            <ac:inkMk id="264" creationId="{DB9C1519-FB68-C94A-BD20-C82FD2CDFB7D}"/>
          </ac:inkMkLst>
        </pc:inkChg>
        <pc:inkChg chg="mod">
          <ac:chgData name="Zhang Yifan" userId="c9b86b9a-8bad-4e1d-80e2-8f55c3c19e2c" providerId="ADAL" clId="{75A66249-E886-EF4A-B928-AA360AC818BE}" dt="2021-09-14T00:32:57.745" v="134" actId="1076"/>
          <ac:inkMkLst>
            <pc:docMk/>
            <pc:sldMk cId="3310161586" sldId="308"/>
            <ac:inkMk id="265" creationId="{5C108067-4986-024D-B366-AC8D73BF87FC}"/>
          </ac:inkMkLst>
        </pc:inkChg>
        <pc:inkChg chg="mod">
          <ac:chgData name="Zhang Yifan" userId="c9b86b9a-8bad-4e1d-80e2-8f55c3c19e2c" providerId="ADAL" clId="{75A66249-E886-EF4A-B928-AA360AC818BE}" dt="2021-09-14T00:32:57.745" v="134" actId="1076"/>
          <ac:inkMkLst>
            <pc:docMk/>
            <pc:sldMk cId="3310161586" sldId="308"/>
            <ac:inkMk id="266" creationId="{A754F631-0249-5D47-93B5-0AC0447AB427}"/>
          </ac:inkMkLst>
        </pc:inkChg>
        <pc:inkChg chg="add del topLvl">
          <ac:chgData name="Zhang Yifan" userId="c9b86b9a-8bad-4e1d-80e2-8f55c3c19e2c" providerId="ADAL" clId="{75A66249-E886-EF4A-B928-AA360AC818BE}" dt="2021-09-14T00:33:26.187" v="156"/>
          <ac:inkMkLst>
            <pc:docMk/>
            <pc:sldMk cId="3310161586" sldId="308"/>
            <ac:inkMk id="267" creationId="{899A9CC5-1E31-3746-8ABD-4D1EC8C53C91}"/>
          </ac:inkMkLst>
        </pc:inkChg>
        <pc:inkChg chg="mod">
          <ac:chgData name="Zhang Yifan" userId="c9b86b9a-8bad-4e1d-80e2-8f55c3c19e2c" providerId="ADAL" clId="{75A66249-E886-EF4A-B928-AA360AC818BE}" dt="2021-09-14T00:32:57.745" v="134" actId="1076"/>
          <ac:inkMkLst>
            <pc:docMk/>
            <pc:sldMk cId="3310161586" sldId="308"/>
            <ac:inkMk id="268" creationId="{BC663AE0-A6AD-8448-A7C7-7AE656D68989}"/>
          </ac:inkMkLst>
        </pc:inkChg>
        <pc:inkChg chg="mod">
          <ac:chgData name="Zhang Yifan" userId="c9b86b9a-8bad-4e1d-80e2-8f55c3c19e2c" providerId="ADAL" clId="{75A66249-E886-EF4A-B928-AA360AC818BE}" dt="2021-09-14T00:32:57.745" v="134" actId="1076"/>
          <ac:inkMkLst>
            <pc:docMk/>
            <pc:sldMk cId="3310161586" sldId="308"/>
            <ac:inkMk id="269" creationId="{726552BD-A791-B74A-9A96-978C317FFD37}"/>
          </ac:inkMkLst>
        </pc:inkChg>
        <pc:inkChg chg="mod">
          <ac:chgData name="Zhang Yifan" userId="c9b86b9a-8bad-4e1d-80e2-8f55c3c19e2c" providerId="ADAL" clId="{75A66249-E886-EF4A-B928-AA360AC818BE}" dt="2021-09-14T00:32:57.745" v="134" actId="1076"/>
          <ac:inkMkLst>
            <pc:docMk/>
            <pc:sldMk cId="3310161586" sldId="308"/>
            <ac:inkMk id="270" creationId="{30CE9264-ED0E-D541-8310-90601AEA34A1}"/>
          </ac:inkMkLst>
        </pc:inkChg>
        <pc:inkChg chg="mod">
          <ac:chgData name="Zhang Yifan" userId="c9b86b9a-8bad-4e1d-80e2-8f55c3c19e2c" providerId="ADAL" clId="{75A66249-E886-EF4A-B928-AA360AC818BE}" dt="2021-09-14T00:32:57.745" v="134" actId="1076"/>
          <ac:inkMkLst>
            <pc:docMk/>
            <pc:sldMk cId="3310161586" sldId="308"/>
            <ac:inkMk id="271" creationId="{C9B92B0C-7961-B640-868E-68EA443F2D27}"/>
          </ac:inkMkLst>
        </pc:inkChg>
        <pc:inkChg chg="mod">
          <ac:chgData name="Zhang Yifan" userId="c9b86b9a-8bad-4e1d-80e2-8f55c3c19e2c" providerId="ADAL" clId="{75A66249-E886-EF4A-B928-AA360AC818BE}" dt="2021-09-14T00:32:57.745" v="134" actId="1076"/>
          <ac:inkMkLst>
            <pc:docMk/>
            <pc:sldMk cId="3310161586" sldId="308"/>
            <ac:inkMk id="272" creationId="{ABE1A7A1-CFED-EB4D-8805-AA566A4E03A4}"/>
          </ac:inkMkLst>
        </pc:inkChg>
        <pc:inkChg chg="mod">
          <ac:chgData name="Zhang Yifan" userId="c9b86b9a-8bad-4e1d-80e2-8f55c3c19e2c" providerId="ADAL" clId="{75A66249-E886-EF4A-B928-AA360AC818BE}" dt="2021-09-14T00:32:57.745" v="134" actId="1076"/>
          <ac:inkMkLst>
            <pc:docMk/>
            <pc:sldMk cId="3310161586" sldId="308"/>
            <ac:inkMk id="274" creationId="{193D5C51-2300-A846-802A-7DDE013D24FE}"/>
          </ac:inkMkLst>
        </pc:inkChg>
        <pc:inkChg chg="mod">
          <ac:chgData name="Zhang Yifan" userId="c9b86b9a-8bad-4e1d-80e2-8f55c3c19e2c" providerId="ADAL" clId="{75A66249-E886-EF4A-B928-AA360AC818BE}" dt="2021-09-14T00:32:57.745" v="134" actId="1076"/>
          <ac:inkMkLst>
            <pc:docMk/>
            <pc:sldMk cId="3310161586" sldId="308"/>
            <ac:inkMk id="275" creationId="{BE40F62F-D9A2-0E42-834B-EDE0154308F0}"/>
          </ac:inkMkLst>
        </pc:inkChg>
        <pc:inkChg chg="mod">
          <ac:chgData name="Zhang Yifan" userId="c9b86b9a-8bad-4e1d-80e2-8f55c3c19e2c" providerId="ADAL" clId="{75A66249-E886-EF4A-B928-AA360AC818BE}" dt="2021-09-14T00:32:57.745" v="134" actId="1076"/>
          <ac:inkMkLst>
            <pc:docMk/>
            <pc:sldMk cId="3310161586" sldId="308"/>
            <ac:inkMk id="276" creationId="{3473376A-664B-F04C-9B9F-968995A52DB4}"/>
          </ac:inkMkLst>
        </pc:inkChg>
        <pc:inkChg chg="add">
          <ac:chgData name="Zhang Yifan" userId="c9b86b9a-8bad-4e1d-80e2-8f55c3c19e2c" providerId="ADAL" clId="{75A66249-E886-EF4A-B928-AA360AC818BE}" dt="2021-09-14T00:33:26.995" v="157"/>
          <ac:inkMkLst>
            <pc:docMk/>
            <pc:sldMk cId="3310161586" sldId="308"/>
            <ac:inkMk id="277" creationId="{1A9FEDE8-F33A-5447-812B-B433AC389752}"/>
          </ac:inkMkLst>
        </pc:inkChg>
        <pc:inkChg chg="mod">
          <ac:chgData name="Zhang Yifan" userId="c9b86b9a-8bad-4e1d-80e2-8f55c3c19e2c" providerId="ADAL" clId="{75A66249-E886-EF4A-B928-AA360AC818BE}" dt="2021-09-14T00:32:57.745" v="134" actId="1076"/>
          <ac:inkMkLst>
            <pc:docMk/>
            <pc:sldMk cId="3310161586" sldId="308"/>
            <ac:inkMk id="278" creationId="{94A7C285-BB6F-8643-9798-90770BC4C5CE}"/>
          </ac:inkMkLst>
        </pc:inkChg>
        <pc:inkChg chg="mod">
          <ac:chgData name="Zhang Yifan" userId="c9b86b9a-8bad-4e1d-80e2-8f55c3c19e2c" providerId="ADAL" clId="{75A66249-E886-EF4A-B928-AA360AC818BE}" dt="2021-09-14T00:32:57.745" v="134" actId="1076"/>
          <ac:inkMkLst>
            <pc:docMk/>
            <pc:sldMk cId="3310161586" sldId="308"/>
            <ac:inkMk id="279" creationId="{ABCDD44F-3B6B-B448-8C15-47CCB2C46999}"/>
          </ac:inkMkLst>
        </pc:inkChg>
        <pc:inkChg chg="mod">
          <ac:chgData name="Zhang Yifan" userId="c9b86b9a-8bad-4e1d-80e2-8f55c3c19e2c" providerId="ADAL" clId="{75A66249-E886-EF4A-B928-AA360AC818BE}" dt="2021-09-14T00:32:57.745" v="134" actId="1076"/>
          <ac:inkMkLst>
            <pc:docMk/>
            <pc:sldMk cId="3310161586" sldId="308"/>
            <ac:inkMk id="280" creationId="{3CFD0864-4E86-C54B-9A2B-CCE86110F7B1}"/>
          </ac:inkMkLst>
        </pc:inkChg>
        <pc:inkChg chg="mod">
          <ac:chgData name="Zhang Yifan" userId="c9b86b9a-8bad-4e1d-80e2-8f55c3c19e2c" providerId="ADAL" clId="{75A66249-E886-EF4A-B928-AA360AC818BE}" dt="2021-09-14T00:32:57.745" v="134" actId="1076"/>
          <ac:inkMkLst>
            <pc:docMk/>
            <pc:sldMk cId="3310161586" sldId="308"/>
            <ac:inkMk id="281" creationId="{97D9D5B4-FD78-FB4A-8411-BC1B284AC13E}"/>
          </ac:inkMkLst>
        </pc:inkChg>
        <pc:inkChg chg="mod">
          <ac:chgData name="Zhang Yifan" userId="c9b86b9a-8bad-4e1d-80e2-8f55c3c19e2c" providerId="ADAL" clId="{75A66249-E886-EF4A-B928-AA360AC818BE}" dt="2021-09-14T00:32:57.745" v="134" actId="1076"/>
          <ac:inkMkLst>
            <pc:docMk/>
            <pc:sldMk cId="3310161586" sldId="308"/>
            <ac:inkMk id="282" creationId="{07939E0E-0564-FE41-81F9-4B177DD869ED}"/>
          </ac:inkMkLst>
        </pc:inkChg>
        <pc:inkChg chg="mod">
          <ac:chgData name="Zhang Yifan" userId="c9b86b9a-8bad-4e1d-80e2-8f55c3c19e2c" providerId="ADAL" clId="{75A66249-E886-EF4A-B928-AA360AC818BE}" dt="2021-09-14T00:32:57.745" v="134" actId="1076"/>
          <ac:inkMkLst>
            <pc:docMk/>
            <pc:sldMk cId="3310161586" sldId="308"/>
            <ac:inkMk id="283" creationId="{AF79A439-F2B1-E441-A9D8-4BE31D132DCB}"/>
          </ac:inkMkLst>
        </pc:inkChg>
        <pc:inkChg chg="mod">
          <ac:chgData name="Zhang Yifan" userId="c9b86b9a-8bad-4e1d-80e2-8f55c3c19e2c" providerId="ADAL" clId="{75A66249-E886-EF4A-B928-AA360AC818BE}" dt="2021-09-14T00:32:57.745" v="134" actId="1076"/>
          <ac:inkMkLst>
            <pc:docMk/>
            <pc:sldMk cId="3310161586" sldId="308"/>
            <ac:inkMk id="284" creationId="{4089DCCF-4071-4E44-9AA8-0598FC51985F}"/>
          </ac:inkMkLst>
        </pc:inkChg>
        <pc:inkChg chg="mod">
          <ac:chgData name="Zhang Yifan" userId="c9b86b9a-8bad-4e1d-80e2-8f55c3c19e2c" providerId="ADAL" clId="{75A66249-E886-EF4A-B928-AA360AC818BE}" dt="2021-09-14T00:32:57.745" v="134" actId="1076"/>
          <ac:inkMkLst>
            <pc:docMk/>
            <pc:sldMk cId="3310161586" sldId="308"/>
            <ac:inkMk id="285" creationId="{6B56425E-DFD8-0949-8EEE-B660EE334932}"/>
          </ac:inkMkLst>
        </pc:inkChg>
        <pc:inkChg chg="mod">
          <ac:chgData name="Zhang Yifan" userId="c9b86b9a-8bad-4e1d-80e2-8f55c3c19e2c" providerId="ADAL" clId="{75A66249-E886-EF4A-B928-AA360AC818BE}" dt="2021-09-14T00:32:57.745" v="134" actId="1076"/>
          <ac:inkMkLst>
            <pc:docMk/>
            <pc:sldMk cId="3310161586" sldId="308"/>
            <ac:inkMk id="287" creationId="{0B42BB64-7759-D24E-A814-8AF60E36EA2B}"/>
          </ac:inkMkLst>
        </pc:inkChg>
        <pc:inkChg chg="mod">
          <ac:chgData name="Zhang Yifan" userId="c9b86b9a-8bad-4e1d-80e2-8f55c3c19e2c" providerId="ADAL" clId="{75A66249-E886-EF4A-B928-AA360AC818BE}" dt="2021-09-14T00:32:57.745" v="134" actId="1076"/>
          <ac:inkMkLst>
            <pc:docMk/>
            <pc:sldMk cId="3310161586" sldId="308"/>
            <ac:inkMk id="288" creationId="{8D2FA4B9-5133-9A4E-9642-C7DC3DA4691B}"/>
          </ac:inkMkLst>
        </pc:inkChg>
        <pc:inkChg chg="mod">
          <ac:chgData name="Zhang Yifan" userId="c9b86b9a-8bad-4e1d-80e2-8f55c3c19e2c" providerId="ADAL" clId="{75A66249-E886-EF4A-B928-AA360AC818BE}" dt="2021-09-14T00:32:57.745" v="134" actId="1076"/>
          <ac:inkMkLst>
            <pc:docMk/>
            <pc:sldMk cId="3310161586" sldId="308"/>
            <ac:inkMk id="290" creationId="{13098160-D1D0-0E4A-B743-0029A022D7F4}"/>
          </ac:inkMkLst>
        </pc:inkChg>
        <pc:inkChg chg="add topLvl">
          <ac:chgData name="Zhang Yifan" userId="c9b86b9a-8bad-4e1d-80e2-8f55c3c19e2c" providerId="ADAL" clId="{75A66249-E886-EF4A-B928-AA360AC818BE}" dt="2021-09-14T00:33:32.599" v="165"/>
          <ac:inkMkLst>
            <pc:docMk/>
            <pc:sldMk cId="3310161586" sldId="308"/>
            <ac:inkMk id="291" creationId="{8373FFCF-51D1-7C4E-A084-13D8463E408A}"/>
          </ac:inkMkLst>
        </pc:inkChg>
        <pc:inkChg chg="mod">
          <ac:chgData name="Zhang Yifan" userId="c9b86b9a-8bad-4e1d-80e2-8f55c3c19e2c" providerId="ADAL" clId="{75A66249-E886-EF4A-B928-AA360AC818BE}" dt="2021-09-14T00:32:57.745" v="134" actId="1076"/>
          <ac:inkMkLst>
            <pc:docMk/>
            <pc:sldMk cId="3310161586" sldId="308"/>
            <ac:inkMk id="292" creationId="{4C8BB25C-3924-AF4B-A3A7-FD4A8C0ADEE2}"/>
          </ac:inkMkLst>
        </pc:inkChg>
        <pc:inkChg chg="mod">
          <ac:chgData name="Zhang Yifan" userId="c9b86b9a-8bad-4e1d-80e2-8f55c3c19e2c" providerId="ADAL" clId="{75A66249-E886-EF4A-B928-AA360AC818BE}" dt="2021-09-14T00:32:57.745" v="134" actId="1076"/>
          <ac:inkMkLst>
            <pc:docMk/>
            <pc:sldMk cId="3310161586" sldId="308"/>
            <ac:inkMk id="293" creationId="{C8826EF8-B938-3149-8F8B-50BF46AAA729}"/>
          </ac:inkMkLst>
        </pc:inkChg>
        <pc:inkChg chg="mod">
          <ac:chgData name="Zhang Yifan" userId="c9b86b9a-8bad-4e1d-80e2-8f55c3c19e2c" providerId="ADAL" clId="{75A66249-E886-EF4A-B928-AA360AC818BE}" dt="2021-09-14T00:32:57.745" v="134" actId="1076"/>
          <ac:inkMkLst>
            <pc:docMk/>
            <pc:sldMk cId="3310161586" sldId="308"/>
            <ac:inkMk id="294" creationId="{3001C694-F512-0643-8F2D-2B35BE1899A1}"/>
          </ac:inkMkLst>
        </pc:inkChg>
        <pc:inkChg chg="add topLvl">
          <ac:chgData name="Zhang Yifan" userId="c9b86b9a-8bad-4e1d-80e2-8f55c3c19e2c" providerId="ADAL" clId="{75A66249-E886-EF4A-B928-AA360AC818BE}" dt="2021-09-14T00:33:32.599" v="165"/>
          <ac:inkMkLst>
            <pc:docMk/>
            <pc:sldMk cId="3310161586" sldId="308"/>
            <ac:inkMk id="295" creationId="{42C3C2F7-30CC-214C-8190-DCFA36F6C5CB}"/>
          </ac:inkMkLst>
        </pc:inkChg>
        <pc:inkChg chg="mod">
          <ac:chgData name="Zhang Yifan" userId="c9b86b9a-8bad-4e1d-80e2-8f55c3c19e2c" providerId="ADAL" clId="{75A66249-E886-EF4A-B928-AA360AC818BE}" dt="2021-09-14T00:32:57.745" v="134" actId="1076"/>
          <ac:inkMkLst>
            <pc:docMk/>
            <pc:sldMk cId="3310161586" sldId="308"/>
            <ac:inkMk id="296" creationId="{AEB55FA1-2311-5347-99B9-81F848CE1476}"/>
          </ac:inkMkLst>
        </pc:inkChg>
        <pc:inkChg chg="add topLvl">
          <ac:chgData name="Zhang Yifan" userId="c9b86b9a-8bad-4e1d-80e2-8f55c3c19e2c" providerId="ADAL" clId="{75A66249-E886-EF4A-B928-AA360AC818BE}" dt="2021-09-14T00:33:32.599" v="165"/>
          <ac:inkMkLst>
            <pc:docMk/>
            <pc:sldMk cId="3310161586" sldId="308"/>
            <ac:inkMk id="297" creationId="{BAC1FC64-EA3F-204C-8B67-44A22E648C8E}"/>
          </ac:inkMkLst>
        </pc:inkChg>
        <pc:inkChg chg="mod">
          <ac:chgData name="Zhang Yifan" userId="c9b86b9a-8bad-4e1d-80e2-8f55c3c19e2c" providerId="ADAL" clId="{75A66249-E886-EF4A-B928-AA360AC818BE}" dt="2021-09-14T00:32:57.745" v="134" actId="1076"/>
          <ac:inkMkLst>
            <pc:docMk/>
            <pc:sldMk cId="3310161586" sldId="308"/>
            <ac:inkMk id="298" creationId="{AB693AFE-9717-BD48-BFC4-AB44C5C08EF1}"/>
          </ac:inkMkLst>
        </pc:inkChg>
        <pc:inkChg chg="add topLvl">
          <ac:chgData name="Zhang Yifan" userId="c9b86b9a-8bad-4e1d-80e2-8f55c3c19e2c" providerId="ADAL" clId="{75A66249-E886-EF4A-B928-AA360AC818BE}" dt="2021-09-14T00:33:32.599" v="165"/>
          <ac:inkMkLst>
            <pc:docMk/>
            <pc:sldMk cId="3310161586" sldId="308"/>
            <ac:inkMk id="299" creationId="{7AA9A79C-C8F3-2A46-B292-030607AAEB49}"/>
          </ac:inkMkLst>
        </pc:inkChg>
        <pc:inkChg chg="mod">
          <ac:chgData name="Zhang Yifan" userId="c9b86b9a-8bad-4e1d-80e2-8f55c3c19e2c" providerId="ADAL" clId="{75A66249-E886-EF4A-B928-AA360AC818BE}" dt="2021-09-14T00:32:57.745" v="134" actId="1076"/>
          <ac:inkMkLst>
            <pc:docMk/>
            <pc:sldMk cId="3310161586" sldId="308"/>
            <ac:inkMk id="300" creationId="{82F777FF-FEBB-2344-A3F1-152454518DD4}"/>
          </ac:inkMkLst>
        </pc:inkChg>
        <pc:inkChg chg="mod">
          <ac:chgData name="Zhang Yifan" userId="c9b86b9a-8bad-4e1d-80e2-8f55c3c19e2c" providerId="ADAL" clId="{75A66249-E886-EF4A-B928-AA360AC818BE}" dt="2021-09-14T00:32:57.745" v="134" actId="1076"/>
          <ac:inkMkLst>
            <pc:docMk/>
            <pc:sldMk cId="3310161586" sldId="308"/>
            <ac:inkMk id="301" creationId="{F872052D-B0F3-F44F-8F25-2E4DFB21F4C8}"/>
          </ac:inkMkLst>
        </pc:inkChg>
        <pc:inkChg chg="add del topLvl">
          <ac:chgData name="Zhang Yifan" userId="c9b86b9a-8bad-4e1d-80e2-8f55c3c19e2c" providerId="ADAL" clId="{75A66249-E886-EF4A-B928-AA360AC818BE}" dt="2021-09-14T00:33:32.599" v="165"/>
          <ac:inkMkLst>
            <pc:docMk/>
            <pc:sldMk cId="3310161586" sldId="308"/>
            <ac:inkMk id="302" creationId="{4904C1D9-49BE-7A45-BA2F-63F30BE771DE}"/>
          </ac:inkMkLst>
        </pc:inkChg>
        <pc:inkChg chg="mod">
          <ac:chgData name="Zhang Yifan" userId="c9b86b9a-8bad-4e1d-80e2-8f55c3c19e2c" providerId="ADAL" clId="{75A66249-E886-EF4A-B928-AA360AC818BE}" dt="2021-09-14T00:32:57.745" v="134" actId="1076"/>
          <ac:inkMkLst>
            <pc:docMk/>
            <pc:sldMk cId="3310161586" sldId="308"/>
            <ac:inkMk id="303" creationId="{54EA0A33-2B5B-8E41-B709-8D05CC161664}"/>
          </ac:inkMkLst>
        </pc:inkChg>
        <pc:inkChg chg="mod">
          <ac:chgData name="Zhang Yifan" userId="c9b86b9a-8bad-4e1d-80e2-8f55c3c19e2c" providerId="ADAL" clId="{75A66249-E886-EF4A-B928-AA360AC818BE}" dt="2021-09-14T00:32:57.745" v="134" actId="1076"/>
          <ac:inkMkLst>
            <pc:docMk/>
            <pc:sldMk cId="3310161586" sldId="308"/>
            <ac:inkMk id="304" creationId="{9126532B-189F-894B-8A7C-23E48D31D1FF}"/>
          </ac:inkMkLst>
        </pc:inkChg>
        <pc:inkChg chg="mod">
          <ac:chgData name="Zhang Yifan" userId="c9b86b9a-8bad-4e1d-80e2-8f55c3c19e2c" providerId="ADAL" clId="{75A66249-E886-EF4A-B928-AA360AC818BE}" dt="2021-09-14T00:32:57.745" v="134" actId="1076"/>
          <ac:inkMkLst>
            <pc:docMk/>
            <pc:sldMk cId="3310161586" sldId="308"/>
            <ac:inkMk id="305" creationId="{F45BBEBD-77CE-424B-8AE0-9B22220EA13D}"/>
          </ac:inkMkLst>
        </pc:inkChg>
        <pc:inkChg chg="mod">
          <ac:chgData name="Zhang Yifan" userId="c9b86b9a-8bad-4e1d-80e2-8f55c3c19e2c" providerId="ADAL" clId="{75A66249-E886-EF4A-B928-AA360AC818BE}" dt="2021-09-14T00:32:57.745" v="134" actId="1076"/>
          <ac:inkMkLst>
            <pc:docMk/>
            <pc:sldMk cId="3310161586" sldId="308"/>
            <ac:inkMk id="306" creationId="{5DF53A82-4142-704E-8898-F5FC61D3D498}"/>
          </ac:inkMkLst>
        </pc:inkChg>
        <pc:inkChg chg="mod">
          <ac:chgData name="Zhang Yifan" userId="c9b86b9a-8bad-4e1d-80e2-8f55c3c19e2c" providerId="ADAL" clId="{75A66249-E886-EF4A-B928-AA360AC818BE}" dt="2021-09-14T00:32:57.745" v="134" actId="1076"/>
          <ac:inkMkLst>
            <pc:docMk/>
            <pc:sldMk cId="3310161586" sldId="308"/>
            <ac:inkMk id="307" creationId="{4874CEF9-4946-A041-9A4D-1F373ACA54D3}"/>
          </ac:inkMkLst>
        </pc:inkChg>
        <pc:inkChg chg="mod">
          <ac:chgData name="Zhang Yifan" userId="c9b86b9a-8bad-4e1d-80e2-8f55c3c19e2c" providerId="ADAL" clId="{75A66249-E886-EF4A-B928-AA360AC818BE}" dt="2021-09-14T00:32:57.745" v="134" actId="1076"/>
          <ac:inkMkLst>
            <pc:docMk/>
            <pc:sldMk cId="3310161586" sldId="308"/>
            <ac:inkMk id="309" creationId="{12F6B3D8-0BB2-D345-A116-398A18A496F6}"/>
          </ac:inkMkLst>
        </pc:inkChg>
        <pc:inkChg chg="mod">
          <ac:chgData name="Zhang Yifan" userId="c9b86b9a-8bad-4e1d-80e2-8f55c3c19e2c" providerId="ADAL" clId="{75A66249-E886-EF4A-B928-AA360AC818BE}" dt="2021-09-14T00:32:57.745" v="134" actId="1076"/>
          <ac:inkMkLst>
            <pc:docMk/>
            <pc:sldMk cId="3310161586" sldId="308"/>
            <ac:inkMk id="310" creationId="{519497FC-E90A-B446-8184-0B55D4FB4834}"/>
          </ac:inkMkLst>
        </pc:inkChg>
        <pc:inkChg chg="mod">
          <ac:chgData name="Zhang Yifan" userId="c9b86b9a-8bad-4e1d-80e2-8f55c3c19e2c" providerId="ADAL" clId="{75A66249-E886-EF4A-B928-AA360AC818BE}" dt="2021-09-14T00:32:57.745" v="134" actId="1076"/>
          <ac:inkMkLst>
            <pc:docMk/>
            <pc:sldMk cId="3310161586" sldId="308"/>
            <ac:inkMk id="311" creationId="{05385133-35E2-3D44-8735-283C138B935F}"/>
          </ac:inkMkLst>
        </pc:inkChg>
        <pc:inkChg chg="mod">
          <ac:chgData name="Zhang Yifan" userId="c9b86b9a-8bad-4e1d-80e2-8f55c3c19e2c" providerId="ADAL" clId="{75A66249-E886-EF4A-B928-AA360AC818BE}" dt="2021-09-14T00:32:57.745" v="134" actId="1076"/>
          <ac:inkMkLst>
            <pc:docMk/>
            <pc:sldMk cId="3310161586" sldId="308"/>
            <ac:inkMk id="312" creationId="{C2CCB643-239A-7946-8A4B-58975D839010}"/>
          </ac:inkMkLst>
        </pc:inkChg>
        <pc:inkChg chg="mod">
          <ac:chgData name="Zhang Yifan" userId="c9b86b9a-8bad-4e1d-80e2-8f55c3c19e2c" providerId="ADAL" clId="{75A66249-E886-EF4A-B928-AA360AC818BE}" dt="2021-09-14T00:32:57.745" v="134" actId="1076"/>
          <ac:inkMkLst>
            <pc:docMk/>
            <pc:sldMk cId="3310161586" sldId="308"/>
            <ac:inkMk id="313" creationId="{D4B66053-1FD4-1C43-AEAE-19A495FF868C}"/>
          </ac:inkMkLst>
        </pc:inkChg>
        <pc:inkChg chg="mod">
          <ac:chgData name="Zhang Yifan" userId="c9b86b9a-8bad-4e1d-80e2-8f55c3c19e2c" providerId="ADAL" clId="{75A66249-E886-EF4A-B928-AA360AC818BE}" dt="2021-09-14T00:32:57.745" v="134" actId="1076"/>
          <ac:inkMkLst>
            <pc:docMk/>
            <pc:sldMk cId="3310161586" sldId="308"/>
            <ac:inkMk id="314" creationId="{739922F3-69F8-224D-8700-46EC2F98BF47}"/>
          </ac:inkMkLst>
        </pc:inkChg>
        <pc:inkChg chg="mod">
          <ac:chgData name="Zhang Yifan" userId="c9b86b9a-8bad-4e1d-80e2-8f55c3c19e2c" providerId="ADAL" clId="{75A66249-E886-EF4A-B928-AA360AC818BE}" dt="2021-09-14T00:32:57.745" v="134" actId="1076"/>
          <ac:inkMkLst>
            <pc:docMk/>
            <pc:sldMk cId="3310161586" sldId="308"/>
            <ac:inkMk id="315" creationId="{196E0711-D78A-4645-B86C-C45878C0D5A6}"/>
          </ac:inkMkLst>
        </pc:inkChg>
        <pc:inkChg chg="mod">
          <ac:chgData name="Zhang Yifan" userId="c9b86b9a-8bad-4e1d-80e2-8f55c3c19e2c" providerId="ADAL" clId="{75A66249-E886-EF4A-B928-AA360AC818BE}" dt="2021-09-14T00:32:57.745" v="134" actId="1076"/>
          <ac:inkMkLst>
            <pc:docMk/>
            <pc:sldMk cId="3310161586" sldId="308"/>
            <ac:inkMk id="316" creationId="{2EA99CC3-AAB5-8243-AFCE-D29B7CA3514D}"/>
          </ac:inkMkLst>
        </pc:inkChg>
        <pc:inkChg chg="mod">
          <ac:chgData name="Zhang Yifan" userId="c9b86b9a-8bad-4e1d-80e2-8f55c3c19e2c" providerId="ADAL" clId="{75A66249-E886-EF4A-B928-AA360AC818BE}" dt="2021-09-14T00:32:57.745" v="134" actId="1076"/>
          <ac:inkMkLst>
            <pc:docMk/>
            <pc:sldMk cId="3310161586" sldId="308"/>
            <ac:inkMk id="317" creationId="{B8846225-E361-824C-B8F9-65D9AF179E82}"/>
          </ac:inkMkLst>
        </pc:inkChg>
        <pc:inkChg chg="mod">
          <ac:chgData name="Zhang Yifan" userId="c9b86b9a-8bad-4e1d-80e2-8f55c3c19e2c" providerId="ADAL" clId="{75A66249-E886-EF4A-B928-AA360AC818BE}" dt="2021-09-14T00:32:57.745" v="134" actId="1076"/>
          <ac:inkMkLst>
            <pc:docMk/>
            <pc:sldMk cId="3310161586" sldId="308"/>
            <ac:inkMk id="318" creationId="{8A5EA4BA-23CD-9044-94E7-7536244B3A80}"/>
          </ac:inkMkLst>
        </pc:inkChg>
        <pc:inkChg chg="mod">
          <ac:chgData name="Zhang Yifan" userId="c9b86b9a-8bad-4e1d-80e2-8f55c3c19e2c" providerId="ADAL" clId="{75A66249-E886-EF4A-B928-AA360AC818BE}" dt="2021-09-14T00:32:57.745" v="134" actId="1076"/>
          <ac:inkMkLst>
            <pc:docMk/>
            <pc:sldMk cId="3310161586" sldId="308"/>
            <ac:inkMk id="319" creationId="{54DC7EA7-0AD2-6D4D-BF2B-BDFB7E395214}"/>
          </ac:inkMkLst>
        </pc:inkChg>
        <pc:inkChg chg="add">
          <ac:chgData name="Zhang Yifan" userId="c9b86b9a-8bad-4e1d-80e2-8f55c3c19e2c" providerId="ADAL" clId="{75A66249-E886-EF4A-B928-AA360AC818BE}" dt="2021-09-14T00:33:33.509" v="166"/>
          <ac:inkMkLst>
            <pc:docMk/>
            <pc:sldMk cId="3310161586" sldId="308"/>
            <ac:inkMk id="321" creationId="{2AD45753-E1C2-BA4F-9430-DE3F947739DE}"/>
          </ac:inkMkLst>
        </pc:inkChg>
        <pc:inkChg chg="add del topLvl">
          <ac:chgData name="Zhang Yifan" userId="c9b86b9a-8bad-4e1d-80e2-8f55c3c19e2c" providerId="ADAL" clId="{75A66249-E886-EF4A-B928-AA360AC818BE}" dt="2021-09-14T00:34:21.249" v="174"/>
          <ac:inkMkLst>
            <pc:docMk/>
            <pc:sldMk cId="3310161586" sldId="308"/>
            <ac:inkMk id="323" creationId="{CEC838EF-7D5B-D249-A7EC-9FDB896B2DD6}"/>
          </ac:inkMkLst>
        </pc:inkChg>
        <pc:inkChg chg="add del topLvl">
          <ac:chgData name="Zhang Yifan" userId="c9b86b9a-8bad-4e1d-80e2-8f55c3c19e2c" providerId="ADAL" clId="{75A66249-E886-EF4A-B928-AA360AC818BE}" dt="2021-09-14T00:34:20.862" v="173"/>
          <ac:inkMkLst>
            <pc:docMk/>
            <pc:sldMk cId="3310161586" sldId="308"/>
            <ac:inkMk id="324" creationId="{3A813189-710C-EE40-9878-CF575B370C5C}"/>
          </ac:inkMkLst>
        </pc:inkChg>
        <pc:inkChg chg="add del topLvl">
          <ac:chgData name="Zhang Yifan" userId="c9b86b9a-8bad-4e1d-80e2-8f55c3c19e2c" providerId="ADAL" clId="{75A66249-E886-EF4A-B928-AA360AC818BE}" dt="2021-09-14T00:34:20.530" v="172"/>
          <ac:inkMkLst>
            <pc:docMk/>
            <pc:sldMk cId="3310161586" sldId="308"/>
            <ac:inkMk id="325" creationId="{3A30896C-F69A-5C4F-A58C-29F4FEFD5747}"/>
          </ac:inkMkLst>
        </pc:inkChg>
        <pc:inkChg chg="add mod">
          <ac:chgData name="Zhang Yifan" userId="c9b86b9a-8bad-4e1d-80e2-8f55c3c19e2c" providerId="ADAL" clId="{75A66249-E886-EF4A-B928-AA360AC818BE}" dt="2021-09-14T00:36:12.932" v="279" actId="1076"/>
          <ac:inkMkLst>
            <pc:docMk/>
            <pc:sldMk cId="3310161586" sldId="308"/>
            <ac:inkMk id="327" creationId="{17567A67-DFF1-064F-B4FE-0215ECDFB6A2}"/>
          </ac:inkMkLst>
        </pc:inkChg>
        <pc:inkChg chg="add mod">
          <ac:chgData name="Zhang Yifan" userId="c9b86b9a-8bad-4e1d-80e2-8f55c3c19e2c" providerId="ADAL" clId="{75A66249-E886-EF4A-B928-AA360AC818BE}" dt="2021-09-14T00:36:12.932" v="279" actId="1076"/>
          <ac:inkMkLst>
            <pc:docMk/>
            <pc:sldMk cId="3310161586" sldId="308"/>
            <ac:inkMk id="328" creationId="{4FFEE234-C896-8948-8762-0E66D1E655DE}"/>
          </ac:inkMkLst>
        </pc:inkChg>
        <pc:inkChg chg="add mod">
          <ac:chgData name="Zhang Yifan" userId="c9b86b9a-8bad-4e1d-80e2-8f55c3c19e2c" providerId="ADAL" clId="{75A66249-E886-EF4A-B928-AA360AC818BE}" dt="2021-09-14T00:36:12.932" v="279" actId="1076"/>
          <ac:inkMkLst>
            <pc:docMk/>
            <pc:sldMk cId="3310161586" sldId="308"/>
            <ac:inkMk id="329" creationId="{75EE665A-0DD5-D043-91F8-A82CF19A7C48}"/>
          </ac:inkMkLst>
        </pc:inkChg>
        <pc:inkChg chg="add mod">
          <ac:chgData name="Zhang Yifan" userId="c9b86b9a-8bad-4e1d-80e2-8f55c3c19e2c" providerId="ADAL" clId="{75A66249-E886-EF4A-B928-AA360AC818BE}" dt="2021-09-14T00:36:12.932" v="279" actId="1076"/>
          <ac:inkMkLst>
            <pc:docMk/>
            <pc:sldMk cId="3310161586" sldId="308"/>
            <ac:inkMk id="330" creationId="{F434B895-6A65-E94F-B3A3-77860B72E2D4}"/>
          </ac:inkMkLst>
        </pc:inkChg>
        <pc:inkChg chg="add del">
          <ac:chgData name="Zhang Yifan" userId="c9b86b9a-8bad-4e1d-80e2-8f55c3c19e2c" providerId="ADAL" clId="{75A66249-E886-EF4A-B928-AA360AC818BE}" dt="2021-09-14T00:35:34.404" v="239"/>
          <ac:inkMkLst>
            <pc:docMk/>
            <pc:sldMk cId="3310161586" sldId="308"/>
            <ac:inkMk id="331" creationId="{9F774A54-1474-3047-B8BE-675B23DC0D00}"/>
          </ac:inkMkLst>
        </pc:inkChg>
        <pc:inkChg chg="add del">
          <ac:chgData name="Zhang Yifan" userId="c9b86b9a-8bad-4e1d-80e2-8f55c3c19e2c" providerId="ADAL" clId="{75A66249-E886-EF4A-B928-AA360AC818BE}" dt="2021-09-14T00:34:25.632" v="181"/>
          <ac:inkMkLst>
            <pc:docMk/>
            <pc:sldMk cId="3310161586" sldId="308"/>
            <ac:inkMk id="332" creationId="{D5F41CA4-A1FD-E246-A49B-6AA41C23BF25}"/>
          </ac:inkMkLst>
        </pc:inkChg>
        <pc:inkChg chg="add del">
          <ac:chgData name="Zhang Yifan" userId="c9b86b9a-8bad-4e1d-80e2-8f55c3c19e2c" providerId="ADAL" clId="{75A66249-E886-EF4A-B928-AA360AC818BE}" dt="2021-09-14T00:35:34.414" v="242"/>
          <ac:inkMkLst>
            <pc:docMk/>
            <pc:sldMk cId="3310161586" sldId="308"/>
            <ac:inkMk id="333" creationId="{C1C4CF98-9071-0D4B-8D7D-CCD4F2A85B74}"/>
          </ac:inkMkLst>
        </pc:inkChg>
        <pc:inkChg chg="add del">
          <ac:chgData name="Zhang Yifan" userId="c9b86b9a-8bad-4e1d-80e2-8f55c3c19e2c" providerId="ADAL" clId="{75A66249-E886-EF4A-B928-AA360AC818BE}" dt="2021-09-14T00:35:34.408" v="240"/>
          <ac:inkMkLst>
            <pc:docMk/>
            <pc:sldMk cId="3310161586" sldId="308"/>
            <ac:inkMk id="334" creationId="{E3696030-1848-814E-A2D4-02F6D70AA28B}"/>
          </ac:inkMkLst>
        </pc:inkChg>
        <pc:inkChg chg="add del topLvl">
          <ac:chgData name="Zhang Yifan" userId="c9b86b9a-8bad-4e1d-80e2-8f55c3c19e2c" providerId="ADAL" clId="{75A66249-E886-EF4A-B928-AA360AC818BE}" dt="2021-09-14T00:35:34.420" v="244"/>
          <ac:inkMkLst>
            <pc:docMk/>
            <pc:sldMk cId="3310161586" sldId="308"/>
            <ac:inkMk id="335" creationId="{2658F170-D337-914E-86B3-B2796EF741E9}"/>
          </ac:inkMkLst>
        </pc:inkChg>
        <pc:inkChg chg="add del">
          <ac:chgData name="Zhang Yifan" userId="c9b86b9a-8bad-4e1d-80e2-8f55c3c19e2c" providerId="ADAL" clId="{75A66249-E886-EF4A-B928-AA360AC818BE}" dt="2021-09-14T00:35:34.388" v="236"/>
          <ac:inkMkLst>
            <pc:docMk/>
            <pc:sldMk cId="3310161586" sldId="308"/>
            <ac:inkMk id="336" creationId="{685C4CA5-C5E6-EC45-8C06-133AF1BD99E1}"/>
          </ac:inkMkLst>
        </pc:inkChg>
        <pc:inkChg chg="add del topLvl">
          <ac:chgData name="Zhang Yifan" userId="c9b86b9a-8bad-4e1d-80e2-8f55c3c19e2c" providerId="ADAL" clId="{75A66249-E886-EF4A-B928-AA360AC818BE}" dt="2021-09-14T00:35:34.418" v="243"/>
          <ac:inkMkLst>
            <pc:docMk/>
            <pc:sldMk cId="3310161586" sldId="308"/>
            <ac:inkMk id="337" creationId="{BFD5EA2B-85DF-6344-AE9B-3BED4D7F956C}"/>
          </ac:inkMkLst>
        </pc:inkChg>
        <pc:inkChg chg="add del">
          <ac:chgData name="Zhang Yifan" userId="c9b86b9a-8bad-4e1d-80e2-8f55c3c19e2c" providerId="ADAL" clId="{75A66249-E886-EF4A-B928-AA360AC818BE}" dt="2021-09-14T00:35:34.398" v="238"/>
          <ac:inkMkLst>
            <pc:docMk/>
            <pc:sldMk cId="3310161586" sldId="308"/>
            <ac:inkMk id="338" creationId="{8D6F6BFA-A0BC-6A4D-8BC3-EFB27AFF7307}"/>
          </ac:inkMkLst>
        </pc:inkChg>
        <pc:inkChg chg="add del">
          <ac:chgData name="Zhang Yifan" userId="c9b86b9a-8bad-4e1d-80e2-8f55c3c19e2c" providerId="ADAL" clId="{75A66249-E886-EF4A-B928-AA360AC818BE}" dt="2021-09-14T00:35:34.411" v="241"/>
          <ac:inkMkLst>
            <pc:docMk/>
            <pc:sldMk cId="3310161586" sldId="308"/>
            <ac:inkMk id="339" creationId="{DB922B57-B6A6-4945-8309-D3D35A34791B}"/>
          </ac:inkMkLst>
        </pc:inkChg>
        <pc:inkChg chg="add del">
          <ac:chgData name="Zhang Yifan" userId="c9b86b9a-8bad-4e1d-80e2-8f55c3c19e2c" providerId="ADAL" clId="{75A66249-E886-EF4A-B928-AA360AC818BE}" dt="2021-09-14T00:35:34.393" v="237"/>
          <ac:inkMkLst>
            <pc:docMk/>
            <pc:sldMk cId="3310161586" sldId="308"/>
            <ac:inkMk id="340" creationId="{CDD52C5A-71B2-2D42-B2E9-C8550B9AD155}"/>
          </ac:inkMkLst>
        </pc:inkChg>
        <pc:inkChg chg="add mod">
          <ac:chgData name="Zhang Yifan" userId="c9b86b9a-8bad-4e1d-80e2-8f55c3c19e2c" providerId="ADAL" clId="{75A66249-E886-EF4A-B928-AA360AC818BE}" dt="2021-09-14T00:36:12.932" v="279" actId="1076"/>
          <ac:inkMkLst>
            <pc:docMk/>
            <pc:sldMk cId="3310161586" sldId="308"/>
            <ac:inkMk id="343" creationId="{AF1849FF-13C3-BB4B-95C2-2DAEBB193B78}"/>
          </ac:inkMkLst>
        </pc:inkChg>
        <pc:inkChg chg="add mod">
          <ac:chgData name="Zhang Yifan" userId="c9b86b9a-8bad-4e1d-80e2-8f55c3c19e2c" providerId="ADAL" clId="{75A66249-E886-EF4A-B928-AA360AC818BE}" dt="2021-09-14T00:36:12.932" v="279" actId="1076"/>
          <ac:inkMkLst>
            <pc:docMk/>
            <pc:sldMk cId="3310161586" sldId="308"/>
            <ac:inkMk id="344" creationId="{F5CC3E7B-9064-1F4C-8B6E-F639326152D3}"/>
          </ac:inkMkLst>
        </pc:inkChg>
        <pc:inkChg chg="add mod">
          <ac:chgData name="Zhang Yifan" userId="c9b86b9a-8bad-4e1d-80e2-8f55c3c19e2c" providerId="ADAL" clId="{75A66249-E886-EF4A-B928-AA360AC818BE}" dt="2021-09-14T00:36:12.932" v="279" actId="1076"/>
          <ac:inkMkLst>
            <pc:docMk/>
            <pc:sldMk cId="3310161586" sldId="308"/>
            <ac:inkMk id="345" creationId="{77F417C2-7BB2-B44E-B7C5-DAB090702428}"/>
          </ac:inkMkLst>
        </pc:inkChg>
        <pc:inkChg chg="add mod">
          <ac:chgData name="Zhang Yifan" userId="c9b86b9a-8bad-4e1d-80e2-8f55c3c19e2c" providerId="ADAL" clId="{75A66249-E886-EF4A-B928-AA360AC818BE}" dt="2021-09-14T00:36:12.932" v="279" actId="1076"/>
          <ac:inkMkLst>
            <pc:docMk/>
            <pc:sldMk cId="3310161586" sldId="308"/>
            <ac:inkMk id="346" creationId="{CDE34F07-C608-3847-999F-ACFFA4C06C6F}"/>
          </ac:inkMkLst>
        </pc:inkChg>
        <pc:inkChg chg="add mod">
          <ac:chgData name="Zhang Yifan" userId="c9b86b9a-8bad-4e1d-80e2-8f55c3c19e2c" providerId="ADAL" clId="{75A66249-E886-EF4A-B928-AA360AC818BE}" dt="2021-09-14T00:36:12.932" v="279" actId="1076"/>
          <ac:inkMkLst>
            <pc:docMk/>
            <pc:sldMk cId="3310161586" sldId="308"/>
            <ac:inkMk id="347" creationId="{16A7DF22-E322-C847-9BA8-9099C44F9644}"/>
          </ac:inkMkLst>
        </pc:inkChg>
        <pc:inkChg chg="add mod">
          <ac:chgData name="Zhang Yifan" userId="c9b86b9a-8bad-4e1d-80e2-8f55c3c19e2c" providerId="ADAL" clId="{75A66249-E886-EF4A-B928-AA360AC818BE}" dt="2021-09-14T00:36:12.932" v="279" actId="1076"/>
          <ac:inkMkLst>
            <pc:docMk/>
            <pc:sldMk cId="3310161586" sldId="308"/>
            <ac:inkMk id="348" creationId="{8A192DBD-7DC8-7348-9E98-78FFFF11A274}"/>
          </ac:inkMkLst>
        </pc:inkChg>
        <pc:inkChg chg="add mod">
          <ac:chgData name="Zhang Yifan" userId="c9b86b9a-8bad-4e1d-80e2-8f55c3c19e2c" providerId="ADAL" clId="{75A66249-E886-EF4A-B928-AA360AC818BE}" dt="2021-09-14T00:36:12.932" v="279" actId="1076"/>
          <ac:inkMkLst>
            <pc:docMk/>
            <pc:sldMk cId="3310161586" sldId="308"/>
            <ac:inkMk id="351" creationId="{ED04FF8C-FD1F-DF45-B009-149C5C47EAF7}"/>
          </ac:inkMkLst>
        </pc:inkChg>
        <pc:inkChg chg="add mod">
          <ac:chgData name="Zhang Yifan" userId="c9b86b9a-8bad-4e1d-80e2-8f55c3c19e2c" providerId="ADAL" clId="{75A66249-E886-EF4A-B928-AA360AC818BE}" dt="2021-09-14T00:36:12.932" v="279" actId="1076"/>
          <ac:inkMkLst>
            <pc:docMk/>
            <pc:sldMk cId="3310161586" sldId="308"/>
            <ac:inkMk id="352" creationId="{67D3D871-1218-3C47-ACBD-06A2C5844E02}"/>
          </ac:inkMkLst>
        </pc:inkChg>
        <pc:inkChg chg="add mod">
          <ac:chgData name="Zhang Yifan" userId="c9b86b9a-8bad-4e1d-80e2-8f55c3c19e2c" providerId="ADAL" clId="{75A66249-E886-EF4A-B928-AA360AC818BE}" dt="2021-09-14T00:36:12.932" v="279" actId="1076"/>
          <ac:inkMkLst>
            <pc:docMk/>
            <pc:sldMk cId="3310161586" sldId="308"/>
            <ac:inkMk id="354" creationId="{7F0E9619-2CDE-4647-9924-EF0419291CD5}"/>
          </ac:inkMkLst>
        </pc:inkChg>
        <pc:inkChg chg="add mod">
          <ac:chgData name="Zhang Yifan" userId="c9b86b9a-8bad-4e1d-80e2-8f55c3c19e2c" providerId="ADAL" clId="{75A66249-E886-EF4A-B928-AA360AC818BE}" dt="2021-09-14T00:36:12.932" v="279" actId="1076"/>
          <ac:inkMkLst>
            <pc:docMk/>
            <pc:sldMk cId="3310161586" sldId="308"/>
            <ac:inkMk id="355" creationId="{16801507-5E14-5048-B7DC-7C2C55CCCE6B}"/>
          </ac:inkMkLst>
        </pc:inkChg>
        <pc:inkChg chg="add mod">
          <ac:chgData name="Zhang Yifan" userId="c9b86b9a-8bad-4e1d-80e2-8f55c3c19e2c" providerId="ADAL" clId="{75A66249-E886-EF4A-B928-AA360AC818BE}" dt="2021-09-14T00:36:12.932" v="279" actId="1076"/>
          <ac:inkMkLst>
            <pc:docMk/>
            <pc:sldMk cId="3310161586" sldId="308"/>
            <ac:inkMk id="356" creationId="{016E8D6E-2F65-D943-9E0B-18E211377BED}"/>
          </ac:inkMkLst>
        </pc:inkChg>
        <pc:inkChg chg="add mod">
          <ac:chgData name="Zhang Yifan" userId="c9b86b9a-8bad-4e1d-80e2-8f55c3c19e2c" providerId="ADAL" clId="{75A66249-E886-EF4A-B928-AA360AC818BE}" dt="2021-09-14T00:36:12.932" v="279" actId="1076"/>
          <ac:inkMkLst>
            <pc:docMk/>
            <pc:sldMk cId="3310161586" sldId="308"/>
            <ac:inkMk id="357" creationId="{42C88EAB-9C95-9A44-AD62-BD23995A0684}"/>
          </ac:inkMkLst>
        </pc:inkChg>
        <pc:inkChg chg="add mod">
          <ac:chgData name="Zhang Yifan" userId="c9b86b9a-8bad-4e1d-80e2-8f55c3c19e2c" providerId="ADAL" clId="{75A66249-E886-EF4A-B928-AA360AC818BE}" dt="2021-09-14T00:36:12.932" v="279" actId="1076"/>
          <ac:inkMkLst>
            <pc:docMk/>
            <pc:sldMk cId="3310161586" sldId="308"/>
            <ac:inkMk id="359" creationId="{46A31654-A441-9044-9269-9B9FC35DDD8E}"/>
          </ac:inkMkLst>
        </pc:inkChg>
        <pc:inkChg chg="add mod">
          <ac:chgData name="Zhang Yifan" userId="c9b86b9a-8bad-4e1d-80e2-8f55c3c19e2c" providerId="ADAL" clId="{75A66249-E886-EF4A-B928-AA360AC818BE}" dt="2021-09-14T00:36:12.932" v="279" actId="1076"/>
          <ac:inkMkLst>
            <pc:docMk/>
            <pc:sldMk cId="3310161586" sldId="308"/>
            <ac:inkMk id="360" creationId="{5F35D127-8908-6D4B-AF46-1E0CEF5E94A5}"/>
          </ac:inkMkLst>
        </pc:inkChg>
        <pc:inkChg chg="add mod">
          <ac:chgData name="Zhang Yifan" userId="c9b86b9a-8bad-4e1d-80e2-8f55c3c19e2c" providerId="ADAL" clId="{75A66249-E886-EF4A-B928-AA360AC818BE}" dt="2021-09-14T00:36:12.932" v="279" actId="1076"/>
          <ac:inkMkLst>
            <pc:docMk/>
            <pc:sldMk cId="3310161586" sldId="308"/>
            <ac:inkMk id="362" creationId="{97927859-26B3-4E4B-AC49-1A5CD4313F64}"/>
          </ac:inkMkLst>
        </pc:inkChg>
        <pc:inkChg chg="add mod">
          <ac:chgData name="Zhang Yifan" userId="c9b86b9a-8bad-4e1d-80e2-8f55c3c19e2c" providerId="ADAL" clId="{75A66249-E886-EF4A-B928-AA360AC818BE}" dt="2021-09-14T00:36:12.932" v="279" actId="1076"/>
          <ac:inkMkLst>
            <pc:docMk/>
            <pc:sldMk cId="3310161586" sldId="308"/>
            <ac:inkMk id="363" creationId="{76FC2980-843F-134B-941B-C09F09A73D80}"/>
          </ac:inkMkLst>
        </pc:inkChg>
        <pc:inkChg chg="add mod">
          <ac:chgData name="Zhang Yifan" userId="c9b86b9a-8bad-4e1d-80e2-8f55c3c19e2c" providerId="ADAL" clId="{75A66249-E886-EF4A-B928-AA360AC818BE}" dt="2021-09-14T00:36:12.932" v="279" actId="1076"/>
          <ac:inkMkLst>
            <pc:docMk/>
            <pc:sldMk cId="3310161586" sldId="308"/>
            <ac:inkMk id="365" creationId="{F24DA8B9-A9B6-C440-B9DF-B834A8E294D3}"/>
          </ac:inkMkLst>
        </pc:inkChg>
        <pc:inkChg chg="add mod">
          <ac:chgData name="Zhang Yifan" userId="c9b86b9a-8bad-4e1d-80e2-8f55c3c19e2c" providerId="ADAL" clId="{75A66249-E886-EF4A-B928-AA360AC818BE}" dt="2021-09-14T00:36:12.932" v="279" actId="1076"/>
          <ac:inkMkLst>
            <pc:docMk/>
            <pc:sldMk cId="3310161586" sldId="308"/>
            <ac:inkMk id="366" creationId="{2DDEFAD2-7302-A944-AF44-4D0151B654A6}"/>
          </ac:inkMkLst>
        </pc:inkChg>
        <pc:inkChg chg="add mod">
          <ac:chgData name="Zhang Yifan" userId="c9b86b9a-8bad-4e1d-80e2-8f55c3c19e2c" providerId="ADAL" clId="{75A66249-E886-EF4A-B928-AA360AC818BE}" dt="2021-09-14T00:36:12.932" v="279" actId="1076"/>
          <ac:inkMkLst>
            <pc:docMk/>
            <pc:sldMk cId="3310161586" sldId="308"/>
            <ac:inkMk id="368" creationId="{788761F8-8176-CD4A-8E3A-0560277FD35E}"/>
          </ac:inkMkLst>
        </pc:inkChg>
        <pc:inkChg chg="add del topLvl">
          <ac:chgData name="Zhang Yifan" userId="c9b86b9a-8bad-4e1d-80e2-8f55c3c19e2c" providerId="ADAL" clId="{75A66249-E886-EF4A-B928-AA360AC818BE}" dt="2021-09-14T00:35:14.067" v="220"/>
          <ac:inkMkLst>
            <pc:docMk/>
            <pc:sldMk cId="3310161586" sldId="308"/>
            <ac:inkMk id="369" creationId="{7E72935D-844E-C142-8AF4-0F9C49F58026}"/>
          </ac:inkMkLst>
        </pc:inkChg>
        <pc:inkChg chg="add del topLvl">
          <ac:chgData name="Zhang Yifan" userId="c9b86b9a-8bad-4e1d-80e2-8f55c3c19e2c" providerId="ADAL" clId="{75A66249-E886-EF4A-B928-AA360AC818BE}" dt="2021-09-14T00:35:13.285" v="219"/>
          <ac:inkMkLst>
            <pc:docMk/>
            <pc:sldMk cId="3310161586" sldId="308"/>
            <ac:inkMk id="370" creationId="{36B8370D-667C-644B-B42D-C02950E8A431}"/>
          </ac:inkMkLst>
        </pc:inkChg>
        <pc:inkChg chg="add mod">
          <ac:chgData name="Zhang Yifan" userId="c9b86b9a-8bad-4e1d-80e2-8f55c3c19e2c" providerId="ADAL" clId="{75A66249-E886-EF4A-B928-AA360AC818BE}" dt="2021-09-14T00:36:12.932" v="279" actId="1076"/>
          <ac:inkMkLst>
            <pc:docMk/>
            <pc:sldMk cId="3310161586" sldId="308"/>
            <ac:inkMk id="372" creationId="{CCFAC175-1513-3D4A-A390-894500C838DB}"/>
          </ac:inkMkLst>
        </pc:inkChg>
        <pc:inkChg chg="add mod">
          <ac:chgData name="Zhang Yifan" userId="c9b86b9a-8bad-4e1d-80e2-8f55c3c19e2c" providerId="ADAL" clId="{75A66249-E886-EF4A-B928-AA360AC818BE}" dt="2021-09-14T00:36:12.932" v="279" actId="1076"/>
          <ac:inkMkLst>
            <pc:docMk/>
            <pc:sldMk cId="3310161586" sldId="308"/>
            <ac:inkMk id="373" creationId="{BA53E45B-D7E7-DA4E-9BFB-DAEE88CBE41F}"/>
          </ac:inkMkLst>
        </pc:inkChg>
        <pc:inkChg chg="add mod">
          <ac:chgData name="Zhang Yifan" userId="c9b86b9a-8bad-4e1d-80e2-8f55c3c19e2c" providerId="ADAL" clId="{75A66249-E886-EF4A-B928-AA360AC818BE}" dt="2021-09-14T00:36:12.932" v="279" actId="1076"/>
          <ac:inkMkLst>
            <pc:docMk/>
            <pc:sldMk cId="3310161586" sldId="308"/>
            <ac:inkMk id="374" creationId="{55D15824-33E8-2647-AE2A-086CB4A04058}"/>
          </ac:inkMkLst>
        </pc:inkChg>
        <pc:inkChg chg="add mod">
          <ac:chgData name="Zhang Yifan" userId="c9b86b9a-8bad-4e1d-80e2-8f55c3c19e2c" providerId="ADAL" clId="{75A66249-E886-EF4A-B928-AA360AC818BE}" dt="2021-09-14T00:36:12.932" v="279" actId="1076"/>
          <ac:inkMkLst>
            <pc:docMk/>
            <pc:sldMk cId="3310161586" sldId="308"/>
            <ac:inkMk id="376" creationId="{6A9BDAB8-97ED-F949-94B8-2A4E0F0103A4}"/>
          </ac:inkMkLst>
        </pc:inkChg>
        <pc:inkChg chg="add mod">
          <ac:chgData name="Zhang Yifan" userId="c9b86b9a-8bad-4e1d-80e2-8f55c3c19e2c" providerId="ADAL" clId="{75A66249-E886-EF4A-B928-AA360AC818BE}" dt="2021-09-14T00:36:12.932" v="279" actId="1076"/>
          <ac:inkMkLst>
            <pc:docMk/>
            <pc:sldMk cId="3310161586" sldId="308"/>
            <ac:inkMk id="377" creationId="{6CB7ECAF-7D25-3942-A8E0-EFCB5E5A76EC}"/>
          </ac:inkMkLst>
        </pc:inkChg>
        <pc:inkChg chg="add mod">
          <ac:chgData name="Zhang Yifan" userId="c9b86b9a-8bad-4e1d-80e2-8f55c3c19e2c" providerId="ADAL" clId="{75A66249-E886-EF4A-B928-AA360AC818BE}" dt="2021-09-14T00:36:12.932" v="279" actId="1076"/>
          <ac:inkMkLst>
            <pc:docMk/>
            <pc:sldMk cId="3310161586" sldId="308"/>
            <ac:inkMk id="379" creationId="{2E8E8F63-EAEA-5846-9AD1-225104C105DC}"/>
          </ac:inkMkLst>
        </pc:inkChg>
        <pc:inkChg chg="add mod">
          <ac:chgData name="Zhang Yifan" userId="c9b86b9a-8bad-4e1d-80e2-8f55c3c19e2c" providerId="ADAL" clId="{75A66249-E886-EF4A-B928-AA360AC818BE}" dt="2021-09-14T00:36:12.932" v="279" actId="1076"/>
          <ac:inkMkLst>
            <pc:docMk/>
            <pc:sldMk cId="3310161586" sldId="308"/>
            <ac:inkMk id="380" creationId="{02D8D595-B763-3F4A-B431-C78B2673A24B}"/>
          </ac:inkMkLst>
        </pc:inkChg>
        <pc:inkChg chg="add mod topLvl">
          <ac:chgData name="Zhang Yifan" userId="c9b86b9a-8bad-4e1d-80e2-8f55c3c19e2c" providerId="ADAL" clId="{75A66249-E886-EF4A-B928-AA360AC818BE}" dt="2021-09-14T00:36:12.932" v="279" actId="1076"/>
          <ac:inkMkLst>
            <pc:docMk/>
            <pc:sldMk cId="3310161586" sldId="308"/>
            <ac:inkMk id="382" creationId="{2E6706A7-0DD4-3743-B415-C6F1C3CE8B62}"/>
          </ac:inkMkLst>
        </pc:inkChg>
        <pc:inkChg chg="add del topLvl">
          <ac:chgData name="Zhang Yifan" userId="c9b86b9a-8bad-4e1d-80e2-8f55c3c19e2c" providerId="ADAL" clId="{75A66249-E886-EF4A-B928-AA360AC818BE}" dt="2021-09-14T00:35:28.813" v="234"/>
          <ac:inkMkLst>
            <pc:docMk/>
            <pc:sldMk cId="3310161586" sldId="308"/>
            <ac:inkMk id="383" creationId="{D2C95F4B-2D80-E64E-876A-9D7AFC74CF1C}"/>
          </ac:inkMkLst>
        </pc:inkChg>
        <pc:inkChg chg="add mod">
          <ac:chgData name="Zhang Yifan" userId="c9b86b9a-8bad-4e1d-80e2-8f55c3c19e2c" providerId="ADAL" clId="{75A66249-E886-EF4A-B928-AA360AC818BE}" dt="2021-09-14T00:36:12.932" v="279" actId="1076"/>
          <ac:inkMkLst>
            <pc:docMk/>
            <pc:sldMk cId="3310161586" sldId="308"/>
            <ac:inkMk id="385" creationId="{889D1866-A3F3-9B49-B5BA-E7BC7E001566}"/>
          </ac:inkMkLst>
        </pc:inkChg>
        <pc:inkChg chg="add mod">
          <ac:chgData name="Zhang Yifan" userId="c9b86b9a-8bad-4e1d-80e2-8f55c3c19e2c" providerId="ADAL" clId="{75A66249-E886-EF4A-B928-AA360AC818BE}" dt="2021-09-14T00:36:12.932" v="279" actId="1076"/>
          <ac:inkMkLst>
            <pc:docMk/>
            <pc:sldMk cId="3310161586" sldId="308"/>
            <ac:inkMk id="386" creationId="{2034A63A-C812-7B49-B076-771A19E9EB4F}"/>
          </ac:inkMkLst>
        </pc:inkChg>
        <pc:inkChg chg="add mod">
          <ac:chgData name="Zhang Yifan" userId="c9b86b9a-8bad-4e1d-80e2-8f55c3c19e2c" providerId="ADAL" clId="{75A66249-E886-EF4A-B928-AA360AC818BE}" dt="2021-09-14T00:36:12.932" v="279" actId="1076"/>
          <ac:inkMkLst>
            <pc:docMk/>
            <pc:sldMk cId="3310161586" sldId="308"/>
            <ac:inkMk id="387" creationId="{A82C7659-9FD1-4146-96B0-E0FBAFA6125B}"/>
          </ac:inkMkLst>
        </pc:inkChg>
        <pc:inkChg chg="add mod">
          <ac:chgData name="Zhang Yifan" userId="c9b86b9a-8bad-4e1d-80e2-8f55c3c19e2c" providerId="ADAL" clId="{75A66249-E886-EF4A-B928-AA360AC818BE}" dt="2021-09-14T00:36:12.932" v="279" actId="1076"/>
          <ac:inkMkLst>
            <pc:docMk/>
            <pc:sldMk cId="3310161586" sldId="308"/>
            <ac:inkMk id="388" creationId="{4963E995-6F3E-924D-AF44-C893CBF2E3A5}"/>
          </ac:inkMkLst>
        </pc:inkChg>
        <pc:inkChg chg="add mod">
          <ac:chgData name="Zhang Yifan" userId="c9b86b9a-8bad-4e1d-80e2-8f55c3c19e2c" providerId="ADAL" clId="{75A66249-E886-EF4A-B928-AA360AC818BE}" dt="2021-09-14T00:36:12.932" v="279" actId="1076"/>
          <ac:inkMkLst>
            <pc:docMk/>
            <pc:sldMk cId="3310161586" sldId="308"/>
            <ac:inkMk id="389" creationId="{B2BC9DE3-D336-F540-AD30-F078E93DAF77}"/>
          </ac:inkMkLst>
        </pc:inkChg>
        <pc:inkChg chg="add mod">
          <ac:chgData name="Zhang Yifan" userId="c9b86b9a-8bad-4e1d-80e2-8f55c3c19e2c" providerId="ADAL" clId="{75A66249-E886-EF4A-B928-AA360AC818BE}" dt="2021-09-14T00:36:12.932" v="279" actId="1076"/>
          <ac:inkMkLst>
            <pc:docMk/>
            <pc:sldMk cId="3310161586" sldId="308"/>
            <ac:inkMk id="390" creationId="{FA0090C5-BE74-E64B-9889-BEAB1A89D2BA}"/>
          </ac:inkMkLst>
        </pc:inkChg>
        <pc:inkChg chg="add mod">
          <ac:chgData name="Zhang Yifan" userId="c9b86b9a-8bad-4e1d-80e2-8f55c3c19e2c" providerId="ADAL" clId="{75A66249-E886-EF4A-B928-AA360AC818BE}" dt="2021-09-14T00:36:12.932" v="279" actId="1076"/>
          <ac:inkMkLst>
            <pc:docMk/>
            <pc:sldMk cId="3310161586" sldId="308"/>
            <ac:inkMk id="391" creationId="{57CD28E5-692D-014E-BB45-1E63135AF4E9}"/>
          </ac:inkMkLst>
        </pc:inkChg>
        <pc:inkChg chg="add mod">
          <ac:chgData name="Zhang Yifan" userId="c9b86b9a-8bad-4e1d-80e2-8f55c3c19e2c" providerId="ADAL" clId="{75A66249-E886-EF4A-B928-AA360AC818BE}" dt="2021-09-14T00:36:12.932" v="279" actId="1076"/>
          <ac:inkMkLst>
            <pc:docMk/>
            <pc:sldMk cId="3310161586" sldId="308"/>
            <ac:inkMk id="392" creationId="{E6DCCFBE-D631-DA47-A305-DD6DF48FEF47}"/>
          </ac:inkMkLst>
        </pc:inkChg>
        <pc:inkChg chg="add mod">
          <ac:chgData name="Zhang Yifan" userId="c9b86b9a-8bad-4e1d-80e2-8f55c3c19e2c" providerId="ADAL" clId="{75A66249-E886-EF4A-B928-AA360AC818BE}" dt="2021-09-14T00:36:12.932" v="279" actId="1076"/>
          <ac:inkMkLst>
            <pc:docMk/>
            <pc:sldMk cId="3310161586" sldId="308"/>
            <ac:inkMk id="393" creationId="{E90AE629-749C-0844-BCBD-1CF3EF9FC900}"/>
          </ac:inkMkLst>
        </pc:inkChg>
        <pc:inkChg chg="add mod">
          <ac:chgData name="Zhang Yifan" userId="c9b86b9a-8bad-4e1d-80e2-8f55c3c19e2c" providerId="ADAL" clId="{75A66249-E886-EF4A-B928-AA360AC818BE}" dt="2021-09-14T00:36:12.932" v="279" actId="1076"/>
          <ac:inkMkLst>
            <pc:docMk/>
            <pc:sldMk cId="3310161586" sldId="308"/>
            <ac:inkMk id="394" creationId="{A51A7C6A-7042-E04F-B4D8-A5886A0E2F2D}"/>
          </ac:inkMkLst>
        </pc:inkChg>
        <pc:inkChg chg="add mod">
          <ac:chgData name="Zhang Yifan" userId="c9b86b9a-8bad-4e1d-80e2-8f55c3c19e2c" providerId="ADAL" clId="{75A66249-E886-EF4A-B928-AA360AC818BE}" dt="2021-09-14T00:36:12.932" v="279" actId="1076"/>
          <ac:inkMkLst>
            <pc:docMk/>
            <pc:sldMk cId="3310161586" sldId="308"/>
            <ac:inkMk id="395" creationId="{670CA3EF-1ECC-F74C-8141-22F83CA316B1}"/>
          </ac:inkMkLst>
        </pc:inkChg>
        <pc:inkChg chg="add mod">
          <ac:chgData name="Zhang Yifan" userId="c9b86b9a-8bad-4e1d-80e2-8f55c3c19e2c" providerId="ADAL" clId="{75A66249-E886-EF4A-B928-AA360AC818BE}" dt="2021-09-14T00:36:12.932" v="279" actId="1076"/>
          <ac:inkMkLst>
            <pc:docMk/>
            <pc:sldMk cId="3310161586" sldId="308"/>
            <ac:inkMk id="396" creationId="{50F368B3-2668-EE4C-92B6-59CFA4ACA621}"/>
          </ac:inkMkLst>
        </pc:inkChg>
        <pc:inkChg chg="add mod">
          <ac:chgData name="Zhang Yifan" userId="c9b86b9a-8bad-4e1d-80e2-8f55c3c19e2c" providerId="ADAL" clId="{75A66249-E886-EF4A-B928-AA360AC818BE}" dt="2021-09-14T00:36:12.932" v="279" actId="1076"/>
          <ac:inkMkLst>
            <pc:docMk/>
            <pc:sldMk cId="3310161586" sldId="308"/>
            <ac:inkMk id="397" creationId="{CCD17E70-013C-0342-A213-D165AA685545}"/>
          </ac:inkMkLst>
        </pc:inkChg>
        <pc:inkChg chg="add mod">
          <ac:chgData name="Zhang Yifan" userId="c9b86b9a-8bad-4e1d-80e2-8f55c3c19e2c" providerId="ADAL" clId="{75A66249-E886-EF4A-B928-AA360AC818BE}" dt="2021-09-14T00:36:12.932" v="279" actId="1076"/>
          <ac:inkMkLst>
            <pc:docMk/>
            <pc:sldMk cId="3310161586" sldId="308"/>
            <ac:inkMk id="398" creationId="{C572235E-41B8-7F4E-BB6C-C2587389210A}"/>
          </ac:inkMkLst>
        </pc:inkChg>
        <pc:inkChg chg="add mod">
          <ac:chgData name="Zhang Yifan" userId="c9b86b9a-8bad-4e1d-80e2-8f55c3c19e2c" providerId="ADAL" clId="{75A66249-E886-EF4A-B928-AA360AC818BE}" dt="2021-09-14T00:36:12.932" v="279" actId="1076"/>
          <ac:inkMkLst>
            <pc:docMk/>
            <pc:sldMk cId="3310161586" sldId="308"/>
            <ac:inkMk id="399" creationId="{9E611DBF-9B00-364B-A538-C0ECF671F5A3}"/>
          </ac:inkMkLst>
        </pc:inkChg>
        <pc:inkChg chg="add mod">
          <ac:chgData name="Zhang Yifan" userId="c9b86b9a-8bad-4e1d-80e2-8f55c3c19e2c" providerId="ADAL" clId="{75A66249-E886-EF4A-B928-AA360AC818BE}" dt="2021-09-14T00:36:12.932" v="279" actId="1076"/>
          <ac:inkMkLst>
            <pc:docMk/>
            <pc:sldMk cId="3310161586" sldId="308"/>
            <ac:inkMk id="400" creationId="{2281AFBB-0F98-E045-A703-55FE68FB8B96}"/>
          </ac:inkMkLst>
        </pc:inkChg>
        <pc:inkChg chg="add mod">
          <ac:chgData name="Zhang Yifan" userId="c9b86b9a-8bad-4e1d-80e2-8f55c3c19e2c" providerId="ADAL" clId="{75A66249-E886-EF4A-B928-AA360AC818BE}" dt="2021-09-14T00:36:12.932" v="279" actId="1076"/>
          <ac:inkMkLst>
            <pc:docMk/>
            <pc:sldMk cId="3310161586" sldId="308"/>
            <ac:inkMk id="401" creationId="{449E2508-29FE-8240-912C-80D17B03A557}"/>
          </ac:inkMkLst>
        </pc:inkChg>
        <pc:inkChg chg="add mod">
          <ac:chgData name="Zhang Yifan" userId="c9b86b9a-8bad-4e1d-80e2-8f55c3c19e2c" providerId="ADAL" clId="{75A66249-E886-EF4A-B928-AA360AC818BE}" dt="2021-09-14T00:36:12.932" v="279" actId="1076"/>
          <ac:inkMkLst>
            <pc:docMk/>
            <pc:sldMk cId="3310161586" sldId="308"/>
            <ac:inkMk id="402" creationId="{4323B164-C7A5-8049-B98B-70ED89B7261C}"/>
          </ac:inkMkLst>
        </pc:inkChg>
        <pc:inkChg chg="add mod topLvl">
          <ac:chgData name="Zhang Yifan" userId="c9b86b9a-8bad-4e1d-80e2-8f55c3c19e2c" providerId="ADAL" clId="{75A66249-E886-EF4A-B928-AA360AC818BE}" dt="2021-09-14T00:36:12.932" v="279" actId="1076"/>
          <ac:inkMkLst>
            <pc:docMk/>
            <pc:sldMk cId="3310161586" sldId="308"/>
            <ac:inkMk id="405" creationId="{3AA2132E-9086-8A4A-A406-AC2A26A82A51}"/>
          </ac:inkMkLst>
        </pc:inkChg>
        <pc:inkChg chg="add mod topLvl">
          <ac:chgData name="Zhang Yifan" userId="c9b86b9a-8bad-4e1d-80e2-8f55c3c19e2c" providerId="ADAL" clId="{75A66249-E886-EF4A-B928-AA360AC818BE}" dt="2021-09-14T00:36:12.932" v="279" actId="1076"/>
          <ac:inkMkLst>
            <pc:docMk/>
            <pc:sldMk cId="3310161586" sldId="308"/>
            <ac:inkMk id="406" creationId="{3ECD4743-E887-3542-8041-47344B023C4B}"/>
          </ac:inkMkLst>
        </pc:inkChg>
        <pc:inkChg chg="add mod">
          <ac:chgData name="Zhang Yifan" userId="c9b86b9a-8bad-4e1d-80e2-8f55c3c19e2c" providerId="ADAL" clId="{75A66249-E886-EF4A-B928-AA360AC818BE}" dt="2021-09-14T00:36:12.932" v="279" actId="1076"/>
          <ac:inkMkLst>
            <pc:docMk/>
            <pc:sldMk cId="3310161586" sldId="308"/>
            <ac:inkMk id="408" creationId="{5413B340-F872-9F4F-B75C-B05EE2306A95}"/>
          </ac:inkMkLst>
        </pc:inkChg>
        <pc:inkChg chg="add mod topLvl">
          <ac:chgData name="Zhang Yifan" userId="c9b86b9a-8bad-4e1d-80e2-8f55c3c19e2c" providerId="ADAL" clId="{75A66249-E886-EF4A-B928-AA360AC818BE}" dt="2021-09-14T00:36:12.932" v="279" actId="1076"/>
          <ac:inkMkLst>
            <pc:docMk/>
            <pc:sldMk cId="3310161586" sldId="308"/>
            <ac:inkMk id="410" creationId="{A28521D0-2BD2-1D49-A7AF-8CE117AEAFB6}"/>
          </ac:inkMkLst>
        </pc:inkChg>
        <pc:inkChg chg="add del topLvl">
          <ac:chgData name="Zhang Yifan" userId="c9b86b9a-8bad-4e1d-80e2-8f55c3c19e2c" providerId="ADAL" clId="{75A66249-E886-EF4A-B928-AA360AC818BE}" dt="2021-09-14T00:35:52.333" v="271"/>
          <ac:inkMkLst>
            <pc:docMk/>
            <pc:sldMk cId="3310161586" sldId="308"/>
            <ac:inkMk id="411" creationId="{CC6CC445-3E15-0F47-9FD2-16ACC9917D83}"/>
          </ac:inkMkLst>
        </pc:inkChg>
        <pc:inkChg chg="add mod">
          <ac:chgData name="Zhang Yifan" userId="c9b86b9a-8bad-4e1d-80e2-8f55c3c19e2c" providerId="ADAL" clId="{75A66249-E886-EF4A-B928-AA360AC818BE}" dt="2021-09-14T00:36:12.932" v="279" actId="1076"/>
          <ac:inkMkLst>
            <pc:docMk/>
            <pc:sldMk cId="3310161586" sldId="308"/>
            <ac:inkMk id="413" creationId="{F4D63858-A008-3144-9DB8-FBD04B44393A}"/>
          </ac:inkMkLst>
        </pc:inkChg>
        <pc:inkChg chg="add mod">
          <ac:chgData name="Zhang Yifan" userId="c9b86b9a-8bad-4e1d-80e2-8f55c3c19e2c" providerId="ADAL" clId="{75A66249-E886-EF4A-B928-AA360AC818BE}" dt="2021-09-14T00:36:12.932" v="279" actId="1076"/>
          <ac:inkMkLst>
            <pc:docMk/>
            <pc:sldMk cId="3310161586" sldId="308"/>
            <ac:inkMk id="414" creationId="{8DDC460C-1399-C049-AD9D-7875C4110D6D}"/>
          </ac:inkMkLst>
        </pc:inkChg>
        <pc:inkChg chg="add mod">
          <ac:chgData name="Zhang Yifan" userId="c9b86b9a-8bad-4e1d-80e2-8f55c3c19e2c" providerId="ADAL" clId="{75A66249-E886-EF4A-B928-AA360AC818BE}" dt="2021-09-14T00:36:12.932" v="279" actId="1076"/>
          <ac:inkMkLst>
            <pc:docMk/>
            <pc:sldMk cId="3310161586" sldId="308"/>
            <ac:inkMk id="415" creationId="{BDF66975-5CA1-DC4C-98A7-B94008AC7D46}"/>
          </ac:inkMkLst>
        </pc:inkChg>
        <pc:inkChg chg="add mod">
          <ac:chgData name="Zhang Yifan" userId="c9b86b9a-8bad-4e1d-80e2-8f55c3c19e2c" providerId="ADAL" clId="{75A66249-E886-EF4A-B928-AA360AC818BE}" dt="2021-09-14T00:36:12.932" v="279" actId="1076"/>
          <ac:inkMkLst>
            <pc:docMk/>
            <pc:sldMk cId="3310161586" sldId="308"/>
            <ac:inkMk id="417" creationId="{BE4257F1-30B4-BF46-9F75-4A4DD4468E95}"/>
          </ac:inkMkLst>
        </pc:inkChg>
        <pc:inkChg chg="add mod">
          <ac:chgData name="Zhang Yifan" userId="c9b86b9a-8bad-4e1d-80e2-8f55c3c19e2c" providerId="ADAL" clId="{75A66249-E886-EF4A-B928-AA360AC818BE}" dt="2021-09-14T00:36:12.932" v="279" actId="1076"/>
          <ac:inkMkLst>
            <pc:docMk/>
            <pc:sldMk cId="3310161586" sldId="308"/>
            <ac:inkMk id="418" creationId="{C8701C88-A413-C545-819C-0A984B1946DE}"/>
          </ac:inkMkLst>
        </pc:inkChg>
        <pc:inkChg chg="add">
          <ac:chgData name="Zhang Yifan" userId="c9b86b9a-8bad-4e1d-80e2-8f55c3c19e2c" providerId="ADAL" clId="{75A66249-E886-EF4A-B928-AA360AC818BE}" dt="2021-09-14T02:45:35.716" v="282" actId="7634"/>
          <ac:inkMkLst>
            <pc:docMk/>
            <pc:sldMk cId="3310161586" sldId="308"/>
            <ac:inkMk id="420" creationId="{A0FA2F78-FD6C-314A-9D68-48943B7FC315}"/>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410"/>
    </inkml:context>
    <inkml:brush xml:id="br0">
      <inkml:brushProperty name="height" value="0.053" units="cm"/>
      <inkml:brushProperty name="color" value="#FF0000"/>
    </inkml:brush>
  </inkml:definitions>
  <inkml:trace contextRef="#ctx0" brushRef="#br0">12837 4362 7734,'0'-12'-361,"-5"6"0,4 0 450,-3 2 1,4 3 0,5-3-124,7 2 0,4 2 1,7 0 250,0 0-193,0 6 0,1-5 0,2 3 0,0-3 22,0-1 1,2 1-1,-2 2 1,1 1 2,1-2 0,-2-1 0,3-1 0,-1 2-19,-3 1 1,5-1-1,0 2 1,3-3-11,2-1 1,3 4 0,1-1 0,1 0 14,-1-2 1,3-1 0,-2 0-92,0 0 72,2 0 1,0 0 0,1 0 0,3 0-2,3 0 1,0-4 0,-3 1 0,0 0-7,0 2 0,-2 1 0,-1 0 0,-1 0 0,2 0 0,0 0 0,3 1 0,2 2-8,0 0 1,1 1 0,-4-4 0,0 0 6,-1 0 1,2 0 0,3 0 3,3 0 0,3 0 1,0 0-1,0 0 1,0 0-24,3 0 0,-3 0 1,-3 0-1,3 0-34,4 0 0,3 0 0,-30 0 1,0-1-1,30-2 35,0 0 0,-1-6 0,-2 1-1567,1-2 1569,-28 7 1,0 0 0,29-6 0,-29 6-1,1 1 77,-2-2 0,0 1-138,28 1 0,4-7 0,-4 5 99,1 1-29,-28 0 1,0 0 0,27 2-1,3-3 1,1 3 5,0 1 1,-8-2 0,1 0-1,0-2-15,3 1 1,-2 2 0,4 1 0,-3 0-12,2 0 0,-3 0 0,1 0 0,0 0 12,3 0 0,1-4 1,0 1-1,1 0 5,0 2 0,-3-3 1,2 0-1,-30 2 0,-1 0 6,2 0 0,0-1 0,-2 2 0,0 0 0,3-2 0,0-1-6,-1 2 0,-1-1 0,26-4 0,3 3 0,-4 1-64,-1 2 65,-5 1 0,3 0 0,-5 0-170,-2 0 125,-6 5 1,0 0 0,-6 4 0,-4-1 35,-3 1 1,1 0 0,-3-1 0,0-1 2,1-2 1,-3-1 0,5-4 0,-2 0 9,-3 0 1,3 0-1,-1 0 1,-2 0 9,-1 0 0,-5 0 0,-1 0 0,0 1 398,0 3 0,0-3 1,2 3-1,-2-2-408,-2 2 1,1-3 0,-3 5 0,1-3 69,-1 1 1,-1 1-1,-2-2-240,1 1 162,-6-1 0,4 1 1,-2 0 14,2-1 14,-3-2 0,3 0 1,-3 2 30,4 1 1,-4 1 0,1-2-27,-6-1 62,3 3 15,-5-5-393,0 0 0,5 0 0,2 0 0</inkml:trace>
  <inkml:trace contextRef="#ctx0" brushRef="#br0" timeOffset="1">12746 5289 8468,'11'-11'0,"1"-1"0,0 1-379,4-1 1,-2 2 0,5 1-1,1 2 148,2-2 1,1 4 0,-1 1 0,0 3 303,-3 1 1,3 0 0,-4 0 0,1 0 10,0 0 0,-4 0 0,3 0 0,0 0-21,0 0 1,1 0-1,4 0 1,-1 0-1,1 0 1,5 0 0,3 0-18,2 0-23,6 0 0,0-4 0,5-1 1,4 0-16,3-1 1,-1 3-1,2 1 1,0 0-31,0-2 0,3-1 1,5 2-1,1 0 12,-1 0 1,-2 2 0,0 1 0,-2 0 1,-3 0 1,3 0 0,-4 0 0,3 0 14,2 0 0,-6 0 0,6 0 0,-1-2-2,0-1 1,-1 0-1,2-3 45,6 1-110,-31 0 1,2 1 0,2 2 0,0 1-1,0-2 1,0-1 72,-3-1 0,1 1-11,0 1 1,1 1 0,-2-3 0,1-1 0,2 3 0,1-1-3,-1-1 0,-1 0 4,-2 1 1,-1 1-1,30-6 1,-6 4-1,-1 0 32,-2 0 1,-4-3 0,0 5-19,-2 0 0,2 2 0,-1 1 1,-1 0-1,2 0-10,-2 0 1,-4 0 0,0 0 1,4 0 0,0 0 0,7 0 1,2 0-1,4 0-22,4 0 1,0 0 0,1 0 0,-32-1-1,0 1-8,1-2 0,0 0 0,0 1 0,2 0 0,-1 0 0,0-1-717,-1 1 1,0 0 732,2 1 1,0 0-1,22-1 1,3-1 8,-2-2-9,-2 0 1,0 4 0,-1 1 0,-1 3 76,-2 4 0,-8-2 0,1 2 1,-2 1-78,1 1 0,2 0 0,0-1 1,1-2-8,1 2 1,0-2 0,8-1 0,-1 0-6,-2 1 1,-2-5-1,-4 2 1,2-3 5,-2-1 1,-1 4 0,-2 0-10,-3-1 1,1-2-1,-6-1 1,-4 1 0,-5 2 5,-4 0 1,-6 1 37,-3-4 1527,-2 0-1218,-6 0-487,-2 0 116,-5 0 1,-11 0 0,-1 0 0</inkml:trace>
  <inkml:trace contextRef="#ctx0" brushRef="#br0" timeOffset="2">19227 4419 7999,'0'-11'-1318,"-1"4"1458,-3 3 1,-2 13 0,-7 8-1,-1 8-135,-1 10 1,-4 8-1,2 8 1,1 1-49,-1 3 1,3-4 0,7-2 0,3-3-105,3-4 0,2 1 0,3-6-296,3-4 242,3-4 201,2-6 0,-1-5 0,1-1 0</inkml:trace>
  <inkml:trace contextRef="#ctx0" brushRef="#br0" timeOffset="3">12780 4396 8147,'5'-11'-1079,"-4"3"422,3 0 636,-2 6 0,-2-2 0,0 8 0,0 4 0,0 3 63,0 4 0,0 3 0,0 6 1,0 3-17,0 3 1,0 0 0,1 0 0,1 2-33,2 1 1,4 1 0,-4 0 0,-1-1-38,3 1 0,-5-5 0,3 8 0,-3 0 43,-1-1 0,-5-1 0,-2 0 0</inkml:trace>
  <inkml:trace contextRef="#ctx0" brushRef="#br0" timeOffset="4">10272 7052 13421,'0'-11'-899,"0"-1"1,0 1 0,3 1 1131,4 2 0,1 3 0,8 5 0,2 0-223,5 0 1,8 0 0,9 0 0,8 0 38,2 0 1,3 0-1,1 0 1,0 0 45,0 0 1,2 0-1,2 0 1,-4 1-32,-4 3 0,-2-1 0,-11 3 0,-4 0-99,-5 1 1,-9-1-1,-3 3-121,-4-1 0,-5-5 331,-3 5-251,-8 0 0,-8-1 1,-9 1 204,-9 1-102,-5 1 0,-12 1 0,-3 1 0,-3-1-52,-3 1 1,-7-2 0,0-1 0,30-6-1,1 0 6,-1 0 0,1-1 0,-32 2 0,-1-4 0,6 0 11,4 0 0,9 0 0,8-1 0,4-2 20,3-1 0,3-4 0,6 0 329,3-2 0,4-2-240,7 1 0,5 4-114,6 4 0,5 1 0,7 2 0,4 0-101,3 0 111,6 0 0,3-1 0,7-1-91,4-2 64,7 0 0,4 4 0,4 0-393,0 0 261,5 0 0,-3 0 0,2 1 162,-2 3 0,-1 4 0,3 4 0,2 2 0,-4 0 0,-3 2 0</inkml:trace>
  <inkml:trace contextRef="#ctx0" brushRef="#br0" timeOffset="5">16777 7190 5981,'1'-7'122,"3"3"1,-3 2 0,4-1-78,0-1 0,2 1 0,4 3 0,1 0-27,-1 0 1,2 0-1,1 0 1,2 1-34,2 3 0,1-3 0,5 3 0,2-2 50,0 2 1,1-3-1,-4 3 8,0-2-35,0 3 0,-5-4 0,-3 3 116,-2-3-72,-7 4 72,-1-4 134,-5 4-162,0-5 0,-5-3 0,-3-2-63,-2-2 0,-5 5 0,-2-3 0,0 1-97,-4 0 1,-5 0 0,-5 4-1,-2 0 23,-1 0 1,-1 0 0,2 0 0,3 0-1,3 0 0,4 0 0,4 0-21,4 0 106,7 0-47,3 0 0,10 4 0,3 0 0,3-2 4,4 0 1,4-2 0,7 0 0,2 0 15,1 0 0,0 0 0,3 0 0,-1 0 18,1 0 0,-4 3 0,-2 1 0,-2-1-2,-1-2 0,-5 0 1,-3 2-13,-2 1 1,-5-1 42,-1-3 1,-9 0-1,-2 0 1,-6 0-103,-5 0 0,-3 0 0,-6 0 0,-3 0 61,-4 0 1,-3-3 0,-2-1-97,2 1 1,-3-2-1,8 0 1,0 0 0,3-1 47,6-1 0,-1 5 0,6-2 0,1 1 116,1 0-17,7 1 0,2-3-195,8 5 134,2 0 1,11 4-1,2 0 1,4 0-1,4-1 2,3 1 0,3 0 0,2-4 0,-2 0-13,-3 0 0,2 0 0,-6 0 1,-4 0-5,-1 0 0,-7-1 0,0-3 0,-4-2 38,-2-1 0,-6-3 1,2 2 52,-3-2-84,-1 4 0,-5-4 1,-2 3-1,-5 0-15,-3-1 0,-6 6 1,-8-2-1,-5 3-17,-2 1 1,-3 0-1,1 0 1,1 0-2,1 0 1,3 0 0,2 0 0,6 0-109,5 0 1,3 0-39,6 0 1,6-4-1,6 0 174,9 1 0,7 2 0,5 1 0</inkml:trace>
  <inkml:trace contextRef="#ctx0" brushRef="#br0" timeOffset="6">10261 7098 12575,'6'-11'-2774,"-1"3"2027,-5 0 480,0 6 1,0-5 61,0 4 212,0 1 1,1-3 0,3 4 0,5-2 107,5 0 0,4-5 0,6 3 0,3 0-27,3 0 1,3-3-1,2 4 1,-1 2-98,1 0 0,0-1 0,2-1 0,1 2 98,-1 5 1,-1 0-73,-2 4 0,6 6 1,0 5-1</inkml:trace>
  <inkml:trace contextRef="#ctx0" brushRef="#br0" timeOffset="7">16605 7041 8474,'4'-22'0,"1"3"-678,1 4 0,-2 2 0,4 3 678,1 2 0,2 3 0,6 5 0,5 0-63,8 0 0,5 0 0,6 0 339,5 0-276,2 0 0,-2 4 1,0 0-1,-2 0-48,-2 1 1,-2-3-1,-7 5 1,-1-1 47,-2 0 0,-4 2 0,2 3 0</inkml:trace>
  <inkml:trace contextRef="#ctx0" brushRef="#br0" timeOffset="8">3264 12902 10465,'-5'7'-375,"2"-2"-150,-5-5 1,5 0 0,-4-2 414,2-1 0,0-2 1,2-4-1,-2 1 101,-1-1 1,2-1 0,-2-2-1,-1 0 28,1-4 1,2 2 0,-2-5-1,1-1-13,2-2 1,2-2 0,1-1 0,0-4-12,0-5 1,5 1-1,3-9 1,2-1 29,1-1 1,5-7 0,-1-3 99,-1-2-137,-1-1 1,2 1-1,0 3 127,-1 3 1,-1 3 0,-2 3 0,1 3 0,-2 7 158,-2 6 0,1 5 284,-6 4-689,6 2-159,-7 11 25,3 1 306,-5 5-106,0 0 77,0 5 0,-5 1 0,-2 5 0</inkml:trace>
  <inkml:trace contextRef="#ctx0" brushRef="#br0" timeOffset="9">3264 11803 13110,'0'-11'-883,"0"-1"1,1 1 0,3 1 1267,3 2-140,-2-2 1,6 9-1,-4-4 1,5 1-170,3 0 1,-2 0-1,2 4 1,-2 0-53,-2 0 1,4 0-1,1 0 1,-2 0-70,-2 0 1,0 0-1,-1 0 5,1 0 1,-5 0-13,1 0 1,-5 5 0,0 3 73,-1 2 1,-7 5 0,-3 2 0,-2 2 15,-2 5 1,-3 4 0,-1 6-225,-2 1 1,-1 2 0,-4 2 0,0 6-187,0 2 389,-5 2 0,13-18 0,1 1 0,-4-1 1,1 1-1</inkml:trace>
  <inkml:trace contextRef="#ctx0" brushRef="#br0" timeOffset="10">9711 13063 11084,'5'-11'0,"3"4"31,2 3 0,3 3 0,1 1 0,2 0-127,2 0 0,1 0 0,4 0 0,1 0 220,3 0 0,2 0 1,7 0-211,2 0 62,-2 0 0,4-4 1,-3 0-1,3 0 29,0-1 1,-1 3 0,2-5-1,3 2-21,0 3 1,3-4-1,3 3 1,1 0-21,-3 2 0,4 1 0,-8 0 0,-2 0-184,-2 0 0,-1 5 198,-5 3 0,-5 2 0,-1 1 0</inkml:trace>
  <inkml:trace contextRef="#ctx0" brushRef="#br0" timeOffset="11">14063 13005 11713,'11'0'0,"1"-1"-180,-1-3 0,4 3 0,2-3 1,1 2 249,2-2 1,2 2 0,2-1-1,3 1 5,3 2 1,3 0 0,2 0 0,0 0-36,3 0 0,-2 0 0,2 0-119,-2 0 126,-2-5 1,-3 4 0,-2-3 0,-2 3 7,-6 1 1,1 0 0,-7 0-361,-1 0 307,-6-5 42,2 4 1,-10-5-1,-1 6-48,-9 0 0,-8 0 0,-10 0 0,-7 2-123,-5 2 0,-6-2 1,-4 4-1,-2 1 27,0-1 1,1-3 0,6 2 0,5-1-9,5-1 0,7 1 1,8-4-41,1 0 220,5 0 1,2-1 147,9-3-219,6 3 1,8-8 0,5 4-1,3-1 145,5-3 1,1 2 0,6 0 0,4-2-85,2-1 1,10 2-1,0 0 1,2-1-70,2-1 1,-1 3 0,-5 0 0,-2 1-180,-1 0 1,-9 2-1,0-3 1,-5 2-44,-6 3 1,-5 0 0,-5 2 167,-1 0 1,-4 6 0,-2 0 0</inkml:trace>
  <inkml:trace contextRef="#ctx0" brushRef="#br0" timeOffset="12">9768 12994 16142,'0'-12'-1212,"2"6"1,1 1-1,5 1 1775,2 0 1,3-3 0,1 3-304,1 1 0,6 1 0,-2-1 0,2-1 0,3 2-114,3 1 1,2-3 0,6-1 0,0 0-9,4 0 0,-3-3 0,5 4 1,0 0-9,0-1 1,1 4 0,5-4 20,2 0-65,3 3 1,4-3 0,-2 5 253,-4 0-383,-9 0 0,3 0 1,-6 0-1,-1 0 44,-2 0 0,-4 0 0,0 0 0,-1 0 26,-1 0 0,4 0 0,-3 0 1,-1 0 8,-2 0 1,-3-3-1,-1-3 1,-2 1 41,-2 0 1,2 0-1,-6 3-30,-1-2 224,-6-5-423,-3 8 0,-10-8 0,-3 5-567,-2 1 550,-2 2 0,5 0 1,-1-2-125,-1-1 1,-1 1 0,-1 3 16,-1 0 0,5 0 84,-1 0 1,2 1 0,-3 1-57,1 2 1,0 5-1,-3-2-38,-1-1 1,5 3 0,-1-4 416,-1 1 0,-6 2 0,-3 3 0</inkml:trace>
  <inkml:trace contextRef="#ctx0" brushRef="#br0" timeOffset="13">12185 11574 8272,'0'-11'12,"0"3"21,0 1 0,1 3 0,3-3-41,3 2 0,5 1 1,3 4-1,5 0 156,6 0 1,3 0 0,7 0 0,3 0 15,7 0 0,4 4 0,4 1 0,0 0-84,0 1 1,4 1 0,4-2 0,-28-2 0,0 1-56,1 0 0,1 1 0,2 0 0,0 0 0,-1 0 0,0 0 0,0-1 0,0 1-64,-1-1 1,2-1-1,3 1 1,0-1 0,0 1-1,1 1 34,0-1 1,1-1-3,0-2 0,-1 1 0,-2 2 0,-1 1 0,1-3 0,-1 1-10,1 0 1,0 0 14,-1 1 1,0 0 0,4 0 0,-1-1 0,-2 1 0,0-1 0,0 0 0,1 0-9,-2 1 0,2-1 0,1-2 1,1 0-1,1 1 0,0 0 1,0-1-1,1-1-2,-1 0 1,0 0 0,-2 0 0,0 0 0,-3 0 0,-1 0-1,0 0 1,-1 0-52,0 0 0,0 0 1,-1 0-1,-1 0 1,30 0-1,-5 0 17,-5 0 1,-4 0 0,-6 0-1,0 0 70,-3 0 0,1 0 0,-3 0 0,-1 0-110,1 0 0,2 1 0,-4 2 0,-1 1 70,-2-2 1,0 0-1,-2-2-264,-3 0 149,-2 0 1,-5-4 0,-1 0 727,-3 1-995,-3 2-194,-9 1 592,-7 0 0,-17 10 0,-7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5.865"/>
    </inkml:context>
    <inkml:brush xml:id="br0">
      <inkml:brushProperty name="width" value="0.08571" units="cm"/>
      <inkml:brushProperty name="height" value="0.08571" units="cm"/>
      <inkml:brushProperty name="color" value="#004F8B"/>
    </inkml:brush>
  </inkml:definitions>
  <inkml:trace contextRef="#ctx0" brushRef="#br0">16 1 7533,'-9'7'-208,"2"-6"1,7 8 0,2-5 256,3 1 1,4 1-1,9-6-32,4 0 1,3 0 0,5 0 0,-2 0 0,-1 0-100,2 0 0,3 0 1,3 0-1,3 0-423,-3 0 505,-1 0 0,-2 7 0,0 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426"/>
    </inkml:context>
    <inkml:brush xml:id="br0">
      <inkml:brushProperty name="height" value="0.053" units="cm"/>
      <inkml:brushProperty name="color" value="#FF0000"/>
    </inkml:brush>
  </inkml:definitions>
  <inkml:trace contextRef="#ctx0" brushRef="#br0">12448 1946 7627,'0'17'464,"0"3"1,1 11-1,3 8 1,2 8 131,1 7-529,-2-22 0,0 2 0,-4-2 0,1 1 0,1 3 0,1 1-135,0 0 0,1 0 1,0 2-1,0 0 1,0 3-1,0 2 1,0 2-1,-1 1 91,0 1 0,0 1 1,0 2-1,0 1 0,1 1 1,0 1-1,-1-1 0,1 0-129,-1 2 0,-1-1 0,1-2 0,0 0 1,1 0-1,0 0 0,0-3 0,-1-1-41,0-4 1,0 0 0,-1-5 0,0-1 0,1-1 0,1-1 0,-1-2 0,0-1-162,4 28 0,-1-5 0,-1-13 308,-1-4 0,3 1 0,-4-9 0,-2-3 0,0-3 0</inkml:trace>
  <inkml:trace contextRef="#ctx0" brushRef="#br0" timeOffset="1">12414 1843 7916,'6'-5'-520,"-2"-3"903,2-2-94,-5 4 0,10-3-62,-4 5 1,3-3-58,2 3 1,1-5-62,2 1 1,3-2-1,6-1 14,3-1 1,-2 2 0,6 1 0,0 1 10,2 0 1,7-1 0,2 0 0,4 2-38,3 2 1,2 1 0,4 4 0,0 0-14,3 0 1,-2 0 0,8 0 0,-30 0 0,0 0 31,2 0 0,1 0-245,3 0 0,1 0 0,0 0 0,-1 0 120,0 0 0,0 0 0,2 0 0,1 0 0,0 0 0,-1 0 0,3 0 0,1 0 0,0 1 0,1 0 66,-2 1 0,0 0 0,-2-2 1,0 1-1,3 1 0,0 1-273,2 0 0,1-1 1,-2-1-1,1-1-137,0 2 0,0 0 1,-4 1-1,1-1 308,-2 0 1,1 0 0,4 0 0,1 0 0,1-1 0,1-1-1,-2 1 1,0 1 0,-3 0 0,1-1-12,-2 1 1,0-1 0,2 0 0,0-1 0,1 0 0,-1-1 0,0 0 0,-1-1-29,-1 1 0,-1-1 1,-1-2-1,0 0 0,-4 2 1,1 0-1,-2 0 1,1 0 5,0 0 1,-1-1-1,-5 2 1,0 0-1,-1-2 1,1-1-1,24-1 4,-8 3 1,-3 0 0,-9 2 0,1 0 153,-1 0 0,-2 2 0,-4 2 1,-1 2 141,-2 0 0,-2 1 1,-3-5-1,-1 3-162,-3 2 1,1-5-1,-4 3 1032,-2 0-1058,-2 2 1,-1 0 617,-4 1-500,3-5 1,-8 7 0,1-3 0,-1 3 138,-2 2 0,4 1 0,-1 1 1,1 2-122,1 2 1,-3 1 0,1 5 0,0 3-44,1 3 1,-3 4 0,4 2 0,-1 5 57,0 5 0,3 5 1,-2 1-1,1 5 83,-1 2-275,3-1 89,-1-1 1,0 2-1,0 1 1,-2 2-1,-1 0-53,1 1-144,-4-2 1,4-3-1,-5 3-699,0 4 711,0-31 0,0 0 1,0 2-1,-1 0 1,-1 0-1,0-1-253,-2-1 0,0 0 0,1 0 1,0 1-30,-1-3 0,0 0 0,-3 31 1,-3-2-340,2-3 0,2-7 724,2-5 0,6 4 0,-2-7 0,2-1 0,-1-3 0,-1-1 0</inkml:trace>
  <inkml:trace contextRef="#ctx0" brushRef="#br0" timeOffset="2">12356 4316 7866,'-11'0'-480,"-1"0"1,1 0 979,0 0 367,4 0 0,3 0-641,8 0 0,6 0 0,8 0 478,4 0-483,3 0 0,15 0 1,2 0-42,2 0 1,7 0 0,4-1-1,5-2-13,-28 2 1,1-2-105,2-1 0,2-1 1,3 4-1,0 0 1,4-2-1,0 0-374,1 0 0,0 0 0,2 1 1,1-1 333,1 2 0,1-1 0,-1-1 1,1-1-1,3-1 0,0-1-43,-3 0 1,0 0 0,1-1 0,0-1-1,-1 0 1,-1 1 0,2-1-1,0 1-117,1-2 1,-1 1-1,-4 2 1,0-1-1,0-1 1,0 0 0,1 0-1,1 2 108,2 0 1,0 0 0,-1-1 0,0 0-1,-2 4 1,0 0 0,-1 0 0,0 0 46,1 0 1,-1 2-1,2 0 1,0 0-1,2 1 1,-1 0 0,-1 0-1,-1 0-7,-2 0 0,-1 0 0,1 2 0,0 0 1,0 0-1,1 0 0,-2 0 0,0-1-11,0-1 0,0 1 0,-2-1 0,-2 0 0,0 0 1,0 0 61,-2 0 1,-1 0-55,-2 0 0,0 0 1,0 0-1,0 0 0,-2 0 1,-2 0-50,33 0 1,-6 0-100,-2 0 0,0 4-37,-3 0 90,-3-1 1,3-3 0,-4 0 0,-3 0-19,-4 0 0,1 0 0,-7 0 1,-3 0 15,-2 0 0,-7 0 0,1-1 0,-5-1 366,-2-2 0,-5 0 0,2 4-227,-4 0 0,-4 0 0,0 0 78,0 0 0,-1 0 0,0 0-426,2 0 1,2 0-277,0 0-774,0 0 1348,1 0 0,-6 5 0,-1 1 0</inkml:trace>
  <inkml:trace contextRef="#ctx0" brushRef="#br0" timeOffset="3">16628 3560 7824,'11'0'116,"1"0"1,-1 0 0,1 0 648,-1 0 0,6 0 0,2 0-429,2 0 1,6 0-247,0 0 0,1 2 0,-1 0-226,3 2 0,2 1 1,0-2-1,-3 1 76,-1-2 0,2 3 0,-3-1 0,-3-1 252,-3-2-192,-5-1 0,-4 5 0,-1 1 0</inkml:trace>
  <inkml:trace contextRef="#ctx0" brushRef="#br0" timeOffset="4">16868 3366 7716,'0'-8'0,"2"2"109,1 1 1,0 1 0,3 3 0,1-2 588,-1-1 0,-2 0 286,4 4-852,-6 0 0,3 2 0,-6 2 77,-3 3 1,-4 3-1,-6 2-97,-1-1 0,-5 6 0,1 2 0,-3-1 0,-1-1-161,0 0 0,0 2 0,0-2 0,2-1-193,2 1 1,-2-2 0,6-2 0,1 1 62,1 1 0,6 0 1,0-3 178,2-1 0,2 1 0,3-1 0,0 0 111,0 1 1,1-1-1,3 1 1,2 1 100,0 2 1,8-1 0,-2 4-82,0-2 1,1 4-66,-1 0 0,3-3 0,1 2-55,2 2 1,-2-3-1,3 1-1432,1 1 1,2-3 351,1-2 1069,-1-8 0,6 9 0,2-4 0</inkml:trace>
  <inkml:trace contextRef="#ctx0" brushRef="#br0" timeOffset="5">16719 3652 7726,'8'-4'0,"1"0"308,4 2 1,-1 1-1,8 1 1,1 0 108,5 0 0,-1 3 0,6 2 0,-1 1-184,-1-1 0,5 2 0,-4-3-713,3-1 1,-2-2 367,-1-1 1,-3 0 0,2 0 111,-1 0 0,-1 0 0,-4 0 0</inkml:trace>
  <inkml:trace contextRef="#ctx0" brushRef="#br0" timeOffset="6">16960 3412 7429,'-11'0'606,"4"-2"0,2 0-274,0-2 0,-1 0 1,-6 4 28,1 0 1,2 1-119,-3 3 0,3 3-584,-6 4 234,2 0 145,-3 6 1,3-3-257,-2 5 1,2-1 104,2 1 1,-1 3 0,1-3-230,-1 2 327,1-3 1,-1 6 0,2-5-7,3-2 0,-2 1 1,4-3-1,0-1 100,-1-1 0,3-2 0,3 1 0,1-1 93,3 0 0,-2 2 0,6 1 0,2 1 88,4-1 1,0 0-1,5 0 14,2 2-209,0-1 1,2 0 0,0 1 0,1-2 76,3-2 1,-3-4 0,3-1-770,-3 2 296,4 2 0,-4-1 0,2-1 1,-5-3-585,-2-1 1,-5 3 914,2-4 0,-4 10 0,0-2 0</inkml:trace>
  <inkml:trace contextRef="#ctx0" brushRef="#br0" timeOffset="7">16765 3744 8276,'13'0'395,"2"0"1,1 0-1,6 0 1,5-2-136,1-1 0,5 0 0,-2-3 0,2 1-273,1 2 0,-3-2 0,-2 1 1,0 2 274,1 0 0,-9-2-262,2 1 0,-3 4 0,3 5 0</inkml:trace>
  <inkml:trace contextRef="#ctx0" brushRef="#br0" timeOffset="8">10410 5690 8510,'-12'-7'0,"4"-1"0,1 4 0,-2 1-270,-1 2 0,-2 1 1,0 0-1,-2 1 59,-2 3 0,-3 2 1,3 7-1,-1 1 237,1 1 0,-3 4 0,2-2 0,2-1 28,2 1 1,0 2 0,9-2 0,2 0-7,1 4 1,1 2 0,0 3 79,0 5-94,0 2 0,6 3 1,4 1-1,4 2 32,0 2 1,4-4 0,2 1-1,4-4-18,3-3 1,10 0-1,3-4 1,8-4-18,9-6 1,-26-10-1,2 0 1,2-5 0,1-2-1,1 0 1,1-2-9,1-2 1,1-3 0,3-3 0,1-3 0,3-3-1,1-2 1,-2-2 0,0-1-106,-3 0 1,-1-2 0,0-2 0,0-1-1,-4 0 1,-1-1 0,0-1 0,0 0 21,-2-1 1,-2 0 0,-3 2 0,-2-2-1,-5 2 1,-1 0 0,15-24 20,-9 4 0,-11-2 0,-15 9 0,-5-1-81,-9 3 1,-20 6-1,-15 3 313,-10 1-204,23 16 0,-1 2 1,0 0-1,-2 0 0,-3 2 1,-2 1-646,-2-1 1,-1 2 667,1 1 1,-2 2 0,-5-1 0,-1 2 0,4 0 0,0 1 0,4-1-1,-1 0 18,3 1 1,0 0-1,7-1 1,0 1-1,-28-1 1,7-2 4,6 1 0,13 2 0,7 2 0,7 3-232,8 4 1,1 12 196,10 7 0,4 3 0,4 1 0,-1-3 0</inkml:trace>
  <inkml:trace contextRef="#ctx0" brushRef="#br0" timeOffset="9">8348 7579 11048,'-7'-4'-2509,"0"-1"1672,2-1 1,1 2 1064,4-4 1,-3 4-165,-1-3 208,0 4-156,4-2 1,1 5 0,4 0 106,7 0-232,4 5 0,8-2 1,3 4-1,5 2 86,5 1 0,0 2 1,3-1-1,0 2-71,-3 2 1,-2-2 0,-1 2 0,-4-2-159,-3-2 0,1 1 0,-2-2 0,0-2-38,-2-5 1,-5-1 0,-1-2 0,-1 0-76,-3 0 1,-2 0 249,0 0 1,-6-10 0,-1-3 0</inkml:trace>
  <inkml:trace contextRef="#ctx0" brushRef="#br0" timeOffset="10">8337 7441 12371,'-1'12'-1012,"-2"-1"1000,-1 1 1,-1-1-1,3 2-449,-2 2 321,-5-2 0,8 7 0,-3-3 0,2-1 18,2 1 0,0 2 0,0-3 1,0 1 37,0 0 1,4 3-1,1-2 1,0 1-31,1 0 0,1-5 1,-2 1-1,2-2-250,2-2 1,1-4 241,1-4 0,6-11 1,0-5-1</inkml:trace>
  <inkml:trace contextRef="#ctx0" brushRef="#br0" timeOffset="11">8383 7567 8302,'3'-19'0,"1"1"0,0 2-134,1 2 1,-2 1-1,4 2 1,3 1 70,4 2 0,0-1 0,4 5 0,0 2 32,0 0 0,0 2 1,2 0-1,-1 2-121,2 1 1,0-1 138,2 2 0,0 2 0,0 0 0</inkml:trace>
  <inkml:trace contextRef="#ctx0" brushRef="#br0" timeOffset="12">7089 6915 26432,'11'-4'0,"0"0"2,1 2 1,-1-3 0,2 1 0,1 1-91,1 2 1,1-3-1,-4 0 1,2 2-46,2 0 1,3 1 0,-4-1 0,0-2 155,2 1 1,-5-2 0,4 0-1,-4 0 213,0 0 0,-4 1-270,-1 4-501,-4 0 233,2 0 0,-5-1-298,0-3 1,-1 3 0,-3-3 459,-4 3 0,-6 1 1,-4 0-1,-2 0 7,-4 0 0,-3 0 0,2 1 51,-2 3 0,0-2 0,4 6 1,0 0-1,3-1 48,5 1 0,-3-4 0,9 2 60,0-1 13,5-1 1,4-4 0,8 0 0,3 0 90,5 0 1,1-5-1,6-2 1663,0 1-1588,5-4 1,-2 4-1,3-6 1,-2 1-35,-6-1 1,1 2-1,-7 2 1,-2 3 61,-4 0-385,-4 4 0,-5 1 0,0 6 0</inkml:trace>
  <inkml:trace contextRef="#ctx0" brushRef="#br0" timeOffset="13">13490 7533 7968,'0'-11'-614,"1"-1"1,3 2 1675,4 2-922,7-2 0,4 4 0,8-4 75,3 2 1,5-2 0,4 3-1,10 0 761,10-1-890,5 1 0,-23 1 0,1-1-629,-2-1 0,0 1 614,3 0 1,2 1-1167,0-5 0,1 0 1080,3 2 1,0 0 94,3-2 1,-1-1 40,1 1 0,-1 0-343,-1-3 0,-2 0 171,1 2 0,-1-1 1,2-2-1,-1-1 1,0 2-1,0 1 0,-2 1 1,-1 0-1,-3 1 1,-2 0-1,-3 2 0,-2 2-125,-3 0 1,-1 1-1,26-8 1,-5 8-1,-8-1 50,-5 3 0,-10 3 0,-4 1 147,-6 0-152,-3 0 1257,-6 5-1152,-5-4 0,-6 5 0,-8-5 1262,-6 3 1,-5-3-1263,-8 3 1,-5 2 0,-9 2-49,-5 2 1,-6 3-1,0 2 1,-3 4 48,-3 3 1,23-11 0,0-1 0,-1 1 0,1-1-1,-2-1 1,1-1 24,2 1 1,-1-1-1,1 0 1,0-1-1,-30 5 1,32-7-1,-1 0 22,1-1 1,-1-1 0,-27 2 0,-1-5 0,4 0-20,4 0 0,2-1 1,6-1-1,2-3-39,1-2 48,0 5-17,1-3 1,-3 1-1,3 0 1,-1 1 0,3 2 151,3 1-151,-1 5 1,13-4-1,-2 5 229,6-1-217,4-4 0,4 4 0,1-5 1,6 0-1,5 0-6,6 0 0,8 0 1,4 0-1,3-1 18,7-3 1,4 3-1,4-3-13,2 3 0,4 1 0,6 0 0,3 0 0,0 0-95,0 0 0,4 0 0,-2 0 0,3 0-383,1 0-446,1 0 696,-6 0 1,5-2-1,-6-2 221,-4-3 0,-6-2 0,-2-1 0,-3-2 0,-4-2 0</inkml:trace>
  <inkml:trace contextRef="#ctx0" brushRef="#br0" timeOffset="14">15506 7338 7530,'5'7'92,"-2"-2"0,9-5 0,4 0 108,5 0 1,2-5-1,1-3 1,1-2-19,2-2 1,4 1 0,-5 0-1,0-1-80,-2 1 1,-1 3 0,-1 0-190,-3 0 1,-2-3 54,-1 0 1,-4-1-399,4 1 1,-4 0 235,0-1 1,-5 4-927,1 1 508,-5-1 612,2-3 0,-5-1 0,0 1 0</inkml:trace>
  <inkml:trace contextRef="#ctx0" brushRef="#br0" timeOffset="15">15780 7315 7501,'6'7'177,"-5"-1"1,4-3 91,0 1 1,-2 4-1,4 1 1,2 4-225,1 2 0,3 4 0,1-2 0,1 0-327,-1-1 0,0 3 0,0-4-195,1-1 376,1-1 0,-9-3 0,1-1-44,1-1 0,-3-4 145,2 3 0,-6-4 0,4 2 0</inkml:trace>
  <inkml:trace contextRef="#ctx0" brushRef="#br0" timeOffset="16">15792 7304 7635,'-12'5'95,"1"1"1,3 2 0,2 0 93,1 1 0,1-3-80,4 2 0,0-5-490,0 5 183,0 0 1,0 4-1,0 2 1,0 2-182,0-2 0,1-2 0,2 0 379,1-1 0,0 1 0,-4-1 0</inkml:trace>
  <inkml:trace contextRef="#ctx0" brushRef="#br0" timeOffset="17">15815 7350 7635,'7'-4'0,"1"0"136,-5 0-70,2 4 1,-4 0 0,3 0 610,3 0-659,4 0 0,1 0 0,4 0-320,3 0 1,-2 0 0,3 0 0,0 0-541,2 0 842,-5 0 0,5-5 0,-4-1 0</inkml:trace>
  <inkml:trace contextRef="#ctx0" brushRef="#br0" timeOffset="18">14303 6182 6962,'0'12'-40,"0"-5"390,0 1-270,0-6 1,0 9-34,0-4 4,0 3 1,1-2 0,2 0-139,1 1 131,5 1 1,-3 1 0,6 1-94,-1-1 52,0 0 0,5-3 0,-1-2 0,0 1-24,2-1 0,-5-2 1,4 2-1,-2-1 30,1-2 0,-2-2 0,2-2 0,-2-2-25,-2 0 0,-3-6 1,-1 1-1,1-2-5,-2-2 1,0 5 0,-6-2 14,0-4 0,0-2 0,0-4 50,0 4-44,-6 2 0,1 1 0,-4 1 0,2 0 0,-2-1 0,-1 4 1,-3 2 138,-2 1-86,2-4 0,-4 8 1,6-3 113,0 3-159,-6 1 0,4 0 0,-2 0 0,2 0-6,2 0 0,-1 4 0,1 1 0,1 1 15,2 3 1,-1-3 0,5 2-1,2 1-36,1 1 1,1 1 0,0 1 5,0-1 0,0 1 0,0-1 0,0 1-11,0-1 0,3 1 0,3-1-106,0 0 124,2 1 1,3-1 0,-1 1-7,-2-1 0,2-3 0,-2-2-104,2-1 1,1-1 44,1-4 0,-1 0 25,1 0 1,-5-1-14,1-3 0,-2 2 1,2-6-91,-4-1 1,1 3 0,-1-2 0,-2-1 148,-1-1 0,-11-7 0,-3 0 0</inkml:trace>
  <inkml:trace contextRef="#ctx0" brushRef="#br0" timeOffset="19">14406 10063 7344,'0'-8'2889,"0"1"-2193,0 4 0,0-3-31,0 2-285,0 3-92,0-4-128,0 5 1,0 5 0,0 4 0,0 3-116,0 4 1,0 4 0,1-1-1,2 3 170,1 1 0,1-4 1,-3 0-1,2 0-336,-1-1 1,-1 2-1,1-3-420,1 0 381,0-3 1,-4 3 0,0-6-391,0 1 237,5-6 0,-4 1-67,3-4 1,-3-3 145,-1 0 0,0-5 1,0-7 103,0-4 1,-4 2-1,0-5 1,2 0 28,1 1 1,-3-3-1,0 3 1,0 0 13,-1 3 1,4 1-1,-3 0 1,3-1-3,1 1 1,-4 5 0,0 1 8,1-1 1,-2-1-22,2-1 155,-1 4-116,4 2 107,0 5 1,0 5-1,0 3-29,0 2 0,0 5 1,0 2-1,0 1-4,0 2 1,1-2 0,2 0-1,0 1-77,0 2 1,2-4-1,0 6 1,0-3 64,0-2 0,4-2 0,-2-4 0</inkml:trace>
  <inkml:trace contextRef="#ctx0" brushRef="#br0" timeOffset="20">14395 10052 8967,'-7'0'-751,"2"0"0,4 0 824,-3 0 1,2 0 0,-6 1 39,-1 3 0,-2 2 0,-2 6 61,2-1 0,-3-3 0,6-2 0,-1 0 104,1 1 1,-2-5-270,3 2-240,1-3 16,1-1-92,5 0 1,5 0-484,3 0 788,-3 0 1,5-5 0,-3-1 0</inkml:trace>
  <inkml:trace contextRef="#ctx0" brushRef="#br0" timeOffset="21">14257 10372 8800,'0'-11'332,"0"3"-78,0 0 173,0 6-385,0-3 0,5 5 1,3 0 36,2 0-84,2 0 0,4-1 0,3-2-30,3-1 106,1-5 0,5 4 1,1-4-1,2 3-93,-1 1 1,-1-3-1,2 4 1,-4 2-125,-3 1 1,-1 1 0,-2 0-1,-1 0-38,-5 0 0,-2 0 0,-2 0-160,0 0 578,-4 0 67,-2 0-332,-15 0 46,2 0 0,-8 0 1,4 0-99,1 0 107,-1 0 0,-1 0 1,-1 0-179,-1 0 157,0 0 1,0 0 0,-1 0-21,2 0-2,-3 0 1,0 0 0,-3 1 0,2 1 11,1 2 0,-2 0 1,3-4 29,-2 0 1,4 1 0,-1 2 0,2 1 61,1-2 0,5-1-10,-1-1-76,6 0-175,-3 0-193,5 0 351,5 0 1,-3 0 0,6 0 42,1 0-44,1 0 1,3 0 0,1 0 0,1 0-16,-1 0 0,2 0 1,1 0-1,-1 0-29,1 0 0,2 0 1,-4 0-7,-1 0 0,-1 2 0,-1 0 0,-1 3-162,0 2 0,-3-5-501,0 2 756,-6-3 0,-2-6 0,-6-1 1</inkml:trace>
  <inkml:trace contextRef="#ctx0" brushRef="#br0" timeOffset="22">14841 11391 8520,'0'12'0,"0"-1"0,0 0-267,0 1 0,4 1 1,0 2-1,0 3 15,1-1 0,-3 5 0,5-4 1,-2 0 183,-3-3 0,4-1 0,-3 0 0,0 1-142,-2-1 210,-1-6 0,-5 2 0,-1-4 0</inkml:trace>
  <inkml:trace contextRef="#ctx0" brushRef="#br0" timeOffset="23">14796 11322 8573,'-11'8'-632,"2"-2"0,2 1 669,-2-1 0,3 2 0,-1 3-258,2 1 152,-4-1 1,7 4 0,-5 1-186,2-2 246,-4-2 1,7 4 0,-5-1 0,2-1-75,3-1 1,-3-2-1,1 0 82,1 1 0,2-6 0,1-1 0</inkml:trace>
  <inkml:trace contextRef="#ctx0" brushRef="#br0" timeOffset="24">14818 11391 8407,'11'-11'0,"-2"0"0,-2 4 0,-3-2 0,4 5-900,1 2 663,1-5 1,2 6 0,5-3-336,6 3 572,0 1 0,10-5 0,-4-2 0</inkml:trace>
  <inkml:trace contextRef="#ctx0" brushRef="#br0" timeOffset="25">10776 10120 12466,'13'0'143,"2"0"0,5-1-23,6-3 0,8 2 0,9-6 367,6-1-450,8-1 1,2-7 0,-28 8 0,0-1-946,0-1 0,0 1 909,28-8 1,-26 7 0,0 0-1,28-8 1,-1-1-75,-2 1 0,-11-2 1,-3 5-1,-6-2 111,-4-2 1,-3 2-1,-11-1 1,-3-2-191,-5 0 0,1-3 1,-9-2-1,-2 0-69,0 0 1,-4-2 0,-1 0 0,-6 0-30,-5 0 0,-9 1 0,-9 6 0,-6 0 126,-8 2 1,-14 7-1,26 5 1,0 2-1,-1 2 1,0 0 1,-1 0 1,2 1 0,0 1 0,1 2-1,0-2 1,0 2-690,0 1 0,0 2 721,-2 1 1,0 0 0,-27 7 0,-1 0-159,10 4 543,2-4 0,17 6 0,-1-4 0,7 2-244,4-2 1,6 0 0,4 0-1,5 2-7,6 2 0,-2-3 1,1 5-1,1 3-48,2 3 0,5 2 0,1-1 1,1 3-116,3 3 1,1 5 0,2 0-1,0 1-362,4 0 1,-2-3 480,5 2 0,-4-5 0,4-1 0,2-1 0,0 0 0</inkml:trace>
  <inkml:trace contextRef="#ctx0" brushRef="#br0" timeOffset="26">7226 10407 13793,'-11'0'0,"-1"0"0,2 1-36,2 3 1,-1-2-1325,6 6 1446,-1-1 1,-1 5 0,-2-1-1</inkml:trace>
  <inkml:trace contextRef="#ctx0" brushRef="#br0" timeOffset="27">7043 10544 15965,'4'-12'246,"-1"1"0,5 3 1,-4 1-526,-2-2 1,0 2-1,-4 1-418,-1 1 0,0 1-405,-5 4 1164,6 0-72,-8 0 28,13 0 1,0 0-7,12 0-150,-2 0 0,5 0 0,-3 0 0,3 0 58,0 0 1,3 0-1,-2 0 1,3 0 241,1 0 0,0 0 0,0 0 0,1 0 57,3 0 0,2 0 0,8 0-277,5 0 72,5-5 1,8 3 0,1-6 0,2 0-13,1 2 0,-5-3 1,-1 4-1,-1-1-55,0-3 1,3 0 0,3 0-17,-1 1 80,3 1 0,-17-1 1,2 2-1,-4-1-5,-4 1 0,-6 3 0,-3 0 1,-2 1-99,-5 2 1,-5 0-64,-1 0 135,-7 0 0,-8 0 0,-8 0 0,-3 0-25,-5 0 0,-2 0 0,-4 0 0,-3 0-60,-1 0 0,-4 4 0,-5 1 1,-3 2 39,-4 1 1,-4-1 0,-3-1-1,-1-1 25,-3-2 0,9 2 0,-2-1 1,2-2 1,-1 0 1,0-2 0,2 0 188,1 0-154,0 0 1,2 0-1,3-2 1,5 0 26,5-2 0,4 0 1,4 4-1,4 0 98,2 0-186,7 0 1,7 0-1,10 0 1,9 0 6,5 0 0,4 0 1,8 0-1,4 0 13,5 0 1,6-4 0,-1 0 0,1 2-219,3 1 1,2 1 261,4 0 0,3 0 0,-30 0 0,0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034"/>
    </inkml:context>
    <inkml:brush xml:id="br0">
      <inkml:brushProperty name="width" value="0.08571" units="cm"/>
      <inkml:brushProperty name="height" value="0.08571" units="cm"/>
      <inkml:brushProperty name="color" value="#004F8B"/>
    </inkml:brush>
  </inkml:definitions>
  <inkml:trace contextRef="#ctx0" brushRef="#br0">1 0 7867,'0'17'961,"0"-1"-927,0 0 0,0 0 0,0 1 0,0 3-210,0 1 1,0 3 0,2-5 0,1 3-267,3-3 1,-1-1-364,-5-2 319,7-7 486,-5 5 0,5-12 0,-7 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175"/>
    </inkml:context>
    <inkml:brush xml:id="br0">
      <inkml:brushProperty name="width" value="0.08571" units="cm"/>
      <inkml:brushProperty name="height" value="0.08571" units="cm"/>
      <inkml:brushProperty name="color" value="#004F8B"/>
    </inkml:brush>
  </inkml:definitions>
  <inkml:trace contextRef="#ctx0" brushRef="#br0">8 32 7989,'-2'-14'289,"-3"3"0,5 4-872,0 7 1,2 0-423,8 0 1005,1 7 0,5 2 0,0 7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534"/>
    </inkml:context>
    <inkml:brush xml:id="br0">
      <inkml:brushProperty name="width" value="0.08571" units="cm"/>
      <inkml:brushProperty name="height" value="0.08571" units="cm"/>
      <inkml:brushProperty name="color" value="#004F8B"/>
    </inkml:brush>
  </inkml:definitions>
  <inkml:trace contextRef="#ctx0" brushRef="#br0">17 0 7989,'-8'9'-16,"7"0"1,-5-3-68,5 4 1,1 5 0,1 1-1,3 0-76,1 0 168,1 0 0,-1-6 0,0 1 13,-1 2 0,-2 1-237,-2 2 95,7 0 1,-6-5-75,5-1 85,-4-6 0,5 1 56,3-10 0,3 1 0,-1-6 0,-3-3 51,-2-1 1,6-8 0,-2 1-1,1 1 218,-1 3 0,3 1 0,-3 0 0,1 0 193,-1-1 1,3 3-1,-3 4-70,3 4-364,-5 4 13,5 2 0,-12 2 1,3 4-1,-3 6 84,-2 8 0,0-3 1,2 5-757,3-4 483,-3-2 0,5 0 1,-7 0-694,0 0 649,0 0 1,0-6 244,0 1 0,0-7 0,0 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787"/>
    </inkml:context>
    <inkml:brush xml:id="br0">
      <inkml:brushProperty name="width" value="0.08571" units="cm"/>
      <inkml:brushProperty name="height" value="0.08571" units="cm"/>
      <inkml:brushProperty name="color" value="#004F8B"/>
    </inkml:brush>
  </inkml:definitions>
  <inkml:trace contextRef="#ctx0" brushRef="#br0">0 0 8756,'16'0'126,"1"0"-202,-1 0 0,0 0 1,0 0-1,0 0-258,0 0 1,0 6-1,0-1-160,0-2 313,0-1 0,0-2 181,0 0 0,7 7 0,2 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4.032"/>
    </inkml:context>
    <inkml:brush xml:id="br0">
      <inkml:brushProperty name="width" value="0.08571" units="cm"/>
      <inkml:brushProperty name="height" value="0.08571" units="cm"/>
      <inkml:brushProperty name="color" value="#004F8B"/>
    </inkml:brush>
  </inkml:definitions>
  <inkml:trace contextRef="#ctx0" brushRef="#br0">33 1 7725,'-16'7'0,"7"-4"0,3 8 704,5 2-465,1 8 1,0-1 0,0 8-101,0 6-168,0-2 1,0 20-69,0-4 82,0-4 1,0 1-1,0-6 1,0 0-1,0 0-13,0-3 1,0-2-1,1-4 1,3-1-333,1-3 360,8-6 0,-11 3 0,5-7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4.961"/>
    </inkml:context>
    <inkml:brush xml:id="br0">
      <inkml:brushProperty name="width" value="0.08571" units="cm"/>
      <inkml:brushProperty name="height" value="0.08571" units="cm"/>
      <inkml:brushProperty name="color" value="#004F8B"/>
    </inkml:brush>
  </inkml:definitions>
  <inkml:trace contextRef="#ctx0" brushRef="#br0">15 160 7609,'-9'-7'53,"3"-3"0,6-5 1,4-1 54,1 0 0,3 0 0,-5 0 89,2 0 0,3 2-50,-3 3-40,-3-3 0,7 12 63,-4-3 1,-2 3-257,8 2 0,-5 2 0,4 3 81,3 6 20,-6 3 0,7 7 0,-3 3 1,3-1 9,2 0 0,2 5 0,1-3 0,3 2-43,-3 0 1,-1-6 0,-2 4 0,0-2-279,0-3 1,0-2 0,0-2 0,0-2-205,1-3 0,-7 1 0,1-6 500,1-3 0,3-1 0,1-9 0,0-2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5.162"/>
    </inkml:context>
    <inkml:brush xml:id="br0">
      <inkml:brushProperty name="width" value="0.08571" units="cm"/>
      <inkml:brushProperty name="height" value="0.08571" units="cm"/>
      <inkml:brushProperty name="color" value="#004F8B"/>
    </inkml:brush>
  </inkml:definitions>
  <inkml:trace contextRef="#ctx0" brushRef="#br0">386 15 7858,'-11'-2'0,"0"-1"275,-1-3 0,-2 3 1,-1 8-195,5 6 1,-5 3-1,5 4 1,-5 2-207,-1 1 1,0 8-1,-1-3 1,-3 5-128,-1 1 252,-8 0 1,11-2 0,-3-2 9,3-1 1,-3-2 0,-1 4-11,3-3 0,1-6 0,2 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5.617"/>
    </inkml:context>
    <inkml:brush xml:id="br0">
      <inkml:brushProperty name="width" value="0.08571" units="cm"/>
      <inkml:brushProperty name="height" value="0.08571" units="cm"/>
      <inkml:brushProperty name="color" value="#004F8B"/>
    </inkml:brush>
  </inkml:definitions>
  <inkml:trace contextRef="#ctx0" brushRef="#br0">0 0 8056,'16'0'-40,"1"0"0,-1 0 0,0 0 0,1 0-65,5 0 0,-4 0 0,3 2 0,-3 2 80,-2 1 1,5 0 0,1-5-730,-3 0 197,-1 0 557,-2 0 0,7 7 0,2 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5.865"/>
    </inkml:context>
    <inkml:brush xml:id="br0">
      <inkml:brushProperty name="width" value="0.08571" units="cm"/>
      <inkml:brushProperty name="height" value="0.08571" units="cm"/>
      <inkml:brushProperty name="color" value="#004F8B"/>
    </inkml:brush>
  </inkml:definitions>
  <inkml:trace contextRef="#ctx0" brushRef="#br0">16 1 7533,'-9'7'-208,"2"-6"1,7 8 0,2-5 256,3 1 1,4 1-1,9-6-32,4 0 1,3 0 0,5 0 0,-2 0 0,-1 0-100,2 0 0,3 0 1,3 0-1,3 0-423,-3 0 505,-1 0 0,-2 7 0,0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8.164"/>
    </inkml:context>
    <inkml:brush xml:id="br0">
      <inkml:brushProperty name="width" value="0.08571" units="cm"/>
      <inkml:brushProperty name="height" value="0.08571" units="cm"/>
      <inkml:brushProperty name="color" value="#004F8B"/>
    </inkml:brush>
  </inkml:definitions>
  <inkml:trace contextRef="#ctx0" brushRef="#br0">32 113 8772,'-7'9'18,"5"5"0,-3-3-146,3 3 0,2 2 1,0 2-1,0 2 0,0 3 98,0 2 1,0-6 0,0 4 0,0-1 16,0-1 0,2 1 1,2-5-1,3 1 27,2-2 1,-1 4 0,7-9 0,-1 1-62,4-1 59,1-4 1,-3-7 43,0 0-50,8 0 0,-5-7 1,6-4 114,-2-3-119,-1-9 0,-1 3 1,0-5-1,-1 0 21,-2 0 1,-2-2 0,-2-5 0,-3 2 3,-6 3 0,-3-1 1,-2 6-1,0 1 78,0-2 0,0 5 0,-2-3 0,-3 3 26,-6 2 0,-3 2 1,-2 1-1,-2 4-109,-3 2 0,3 2 1,-5 5-1,0 0-110,-4 0 0,4 0 0,-1 2 0,3 3-97,0 6 1,-6 3 0,6 2-653,1 0 402,2 0 435,9 0 0,-5 7 0,5 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8.164"/>
    </inkml:context>
    <inkml:brush xml:id="br0">
      <inkml:brushProperty name="width" value="0.08571" units="cm"/>
      <inkml:brushProperty name="height" value="0.08571" units="cm"/>
      <inkml:brushProperty name="color" value="#004F8B"/>
    </inkml:brush>
  </inkml:definitions>
  <inkml:trace contextRef="#ctx0" brushRef="#br0">32 113 8772,'-7'9'18,"5"5"0,-3-3-146,3 3 0,2 2 1,0 2-1,0 2 0,0 3 98,0 2 1,0-6 0,0 4 0,0-1 16,0-1 0,2 1 1,2-5-1,3 1 27,2-2 1,-1 4 0,7-9 0,-1 1-62,4-1 59,1-4 1,-3-7 43,0 0-50,8 0 0,-5-7 1,6-4 114,-2-3-119,-1-9 0,-1 3 1,0-5-1,-1 0 21,-2 0 1,-2-2 0,-2-5 0,-3 2 3,-6 3 0,-3-1 1,-2 6-1,0 1 78,0-2 0,0 5 0,-2-3 0,-3 3 26,-6 2 0,-3 2 1,-2 1-1,-2 4-109,-3 2 0,3 2 1,-5 5-1,0 0-110,-4 0 0,4 0 0,-1 2 0,3 3-97,0 6 1,-6 3 0,6 2-653,1 0 402,2 0 435,9 0 0,-5 7 0,5 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3.869"/>
    </inkml:context>
    <inkml:brush xml:id="br0">
      <inkml:brushProperty name="width" value="0.08571" units="cm"/>
      <inkml:brushProperty name="height" value="0.08571" units="cm"/>
      <inkml:brushProperty name="color" value="#004F8B"/>
    </inkml:brush>
  </inkml:definitions>
  <inkml:trace contextRef="#ctx0" brushRef="#br0">1 369 7450,'0'-16'73,"0"0"0,0 0 0,2 0 0,1 0 13,3 0 1,6-7 0,-3-2 0,2-2 395,-1 0-415,1 8 0,3-10-93,-3 8 1,3-1 1,-7 6 0,6 0-18,-3 0 0,1 2 20,5 3 1,-5 4-1,-2 9 1,0 3 18,0 6 0,-4 11 0,4 4 0,0 6 31,0 6 0,1-4 0,6 5 0,0-2-61,0 1 1,-1 1-1,-3-4-143,-1 3 1,0-3 129,5-8 1,0 2 0,0-6 34,0 2-11,0-6 0,0 3-611,0-12 225,-7 5 56,5-13-146,-5 12 498,7-12 0,-7-2 0,5-2 0,-5-20 0,7 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4.066"/>
    </inkml:context>
    <inkml:brush xml:id="br0">
      <inkml:brushProperty name="width" value="0.08571" units="cm"/>
      <inkml:brushProperty name="height" value="0.08571" units="cm"/>
      <inkml:brushProperty name="color" value="#004F8B"/>
    </inkml:brush>
  </inkml:definitions>
  <inkml:trace contextRef="#ctx0" brushRef="#br0">321 1 7922,'-16'0'378,"0"0"-260,0 0 1,5 0-1,2 1 1,0 5-65,1 4 0,-1 5 0,-4 1-167,2 0 0,-1 7 0,-8 4 0,-1 3 0,1 0-191,3-3 1,1-2 0,0-5 0,1 1-372,5-2 675,-5 6 0,-1-7 0,-9 5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4.649"/>
    </inkml:context>
    <inkml:brush xml:id="br0">
      <inkml:brushProperty name="width" value="0.08571" units="cm"/>
      <inkml:brushProperty name="height" value="0.08571" units="cm"/>
      <inkml:brushProperty name="color" value="#004F8B"/>
    </inkml:brush>
  </inkml:definitions>
  <inkml:trace contextRef="#ctx0" brushRef="#br0">1 33 6673,'16'-7'232,"0"5"0,0-4-51,0 5-162,7-6 1,-5 5 0,5-4-134,0 5 31,-5 1 0,5 0 1,-7 0-1,0 1-65,0 5 0,0-4 0,0 3 0,0-3-6,0-2 1,0-2 153,1-3 0,-1 3 0,0-5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4.881"/>
    </inkml:context>
    <inkml:brush xml:id="br0">
      <inkml:brushProperty name="width" value="0.08571" units="cm"/>
      <inkml:brushProperty name="height" value="0.08571" units="cm"/>
      <inkml:brushProperty name="color" value="#004F8B"/>
    </inkml:brush>
  </inkml:definitions>
  <inkml:trace contextRef="#ctx0" brushRef="#br0">1 0 7244,'2'11'-357,"3"-2"0,8-2 270,6-4 0,1-1 0,6-2-279,3 0 309,1 0 0,2 0 57,0 0 0,0-7 0,1-2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5.335"/>
    </inkml:context>
    <inkml:brush xml:id="br0">
      <inkml:brushProperty name="width" value="0.08571" units="cm"/>
      <inkml:brushProperty name="height" value="0.08571" units="cm"/>
      <inkml:brushProperty name="color" value="#004F8B"/>
    </inkml:brush>
  </inkml:definitions>
  <inkml:trace contextRef="#ctx0" brushRef="#br0">0 209 7035,'0'-16'105,"6"-2"0,1-2 0,2-1-111,3 1 0,3 3 0,-1 1 0,-2 0 40,-1 0 0,-6 1 0,4 3 54,-2 1 0,0 8-34,-1-3 90,-4 4-80,5 2 1,0 0-23,4 0 1,-3 2 0,3 2 0,0 5-4,-2 5 1,5-2 0,-3 12 0,3-3-25,2 0 0,0 6 0,2-4 1,1 2-60,3 4 1,-1-6-1,-5 0 1,0-2-176,0 1 1,0-1 0,0-5 0,0-2-255,0-3 1,0 2 98,0-8 374,1 0 0,-1-12 0,0-2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5.557"/>
    </inkml:context>
    <inkml:brush xml:id="br0">
      <inkml:brushProperty name="width" value="0.08571" units="cm"/>
      <inkml:brushProperty name="height" value="0.08571" units="cm"/>
      <inkml:brushProperty name="color" value="#004F8B"/>
    </inkml:brush>
  </inkml:definitions>
  <inkml:trace contextRef="#ctx0" brushRef="#br0">258 0 7849,'-8'11'521,"-2"0"1,1-6-980,-2 6 334,8-1 1,-10 8-1,6 2 53,-2 1 1,-2 8 0,-5-3 0,0 5-1,0 1-126,0 0 0,0 0 1,0-2-1,2-1 15,3-2 0,-3-6 1,5 4 181,0-2 0,-5-2 0,5-5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5.827"/>
    </inkml:context>
    <inkml:brush xml:id="br0">
      <inkml:brushProperty name="width" value="0.08571" units="cm"/>
      <inkml:brushProperty name="height" value="0.08571" units="cm"/>
      <inkml:brushProperty name="color" value="#004F8B"/>
    </inkml:brush>
  </inkml:definitions>
  <inkml:trace contextRef="#ctx0" brushRef="#br0">1 17 7861,'9'0'10,"0"0"0,-4 0-50,6 0 1,3 0 43,2 0 1,5 0 0,1 0-1,-3 0 1,-1 0 55,-2 0 0,6 0 0,1 2-390,2 3 197,-6-3 0,6 5 0,-5-7-319,1 0 306,1 0 1,-6-2 0,0-2 0,0-3 145,0-2 0,0 6 0,0-4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6.111"/>
    </inkml:context>
    <inkml:brush xml:id="br0">
      <inkml:brushProperty name="width" value="0.08571" units="cm"/>
      <inkml:brushProperty name="height" value="0.08571" units="cm"/>
      <inkml:brushProperty name="color" value="#004F8B"/>
    </inkml:brush>
  </inkml:definitions>
  <inkml:trace contextRef="#ctx0" brushRef="#br0">17 0 7153,'-9'7'-300,"1"-3"360,8 7 0,0-1 1,0 6-1,0 0-37,0 0 0,6 6 0,-1 1 0,-1 0 9,-2 0 0,-2 6 0,1-4-361,5 0 226,-5 5 0,7-10 0,-7 6-355,5 3 458,-5-6 0,14 0 0,-6-7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6.468"/>
    </inkml:context>
    <inkml:brush xml:id="br0">
      <inkml:brushProperty name="width" value="0.08571" units="cm"/>
      <inkml:brushProperty name="height" value="0.08571" units="cm"/>
      <inkml:brushProperty name="color" value="#004F8B"/>
    </inkml:brush>
  </inkml:definitions>
  <inkml:trace contextRef="#ctx0" brushRef="#br0">0 0 7858,'0'9'668,"0"5"-790,0-3 120,7 3 0,-5 4 1,4 4-37,-5 4 27,-1-3 0,6 8 0,-1-5-32,-1 5 0,-1-5 0,1-1 0,1 0 0,-1-1-43,-3-1 1,5-2-1,-1-5 68,-1 0 0,-3 0 18,-1 0 0,8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3.869"/>
    </inkml:context>
    <inkml:brush xml:id="br0">
      <inkml:brushProperty name="width" value="0.08571" units="cm"/>
      <inkml:brushProperty name="height" value="0.08571" units="cm"/>
      <inkml:brushProperty name="color" value="#004F8B"/>
    </inkml:brush>
  </inkml:definitions>
  <inkml:trace contextRef="#ctx0" brushRef="#br0">1 369 7450,'0'-16'73,"0"0"0,0 0 0,2 0 0,1 0 13,3 0 1,6-7 0,-3-2 0,2-2 395,-1 0-415,1 8 0,3-10-93,-3 8 1,3-1 1,-7 6 0,6 0-18,-3 0 0,1 2 20,5 3 1,-5 4-1,-2 9 1,0 3 18,0 6 0,-4 11 0,4 4 0,0 6 31,0 6 0,1-4 0,6 5 0,0-2-61,0 1 1,-1 1-1,-3-4-143,-1 3 1,0-3 129,5-8 1,0 2 0,0-6 34,0 2-11,0-6 0,0 3-611,0-12 225,-7 5 56,5-13-146,-5 12 498,7-12 0,-7-2 0,5-2 0,-5-20 0,7 5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2.290"/>
    </inkml:context>
    <inkml:brush xml:id="br0">
      <inkml:brushProperty name="width" value="0.08571" units="cm"/>
      <inkml:brushProperty name="height" value="0.08571" units="cm"/>
      <inkml:brushProperty name="color" value="#004F8B"/>
    </inkml:brush>
  </inkml:definitions>
  <inkml:trace contextRef="#ctx0" brushRef="#br0">10 172 7873,'-6'-1'364,"3"-3"1,3-3 585,3-3-838,-2 0 0,5-1 1,-3-1-1,0-1 60,-1-1 1,3 0 0,-1 3-179,-2 0 1,-1 1 0,1-1-46,1 0 220,-2 1-244,4 4 101,0 1 169,-4 5-159,4 0 1,-4 0 0,1 1 0,3 1 360,1 2-328,1 9 0,4-2 1,-1 8 24,1-2 1,1 5 0,1 3-97,1-2 1,0 4-1,-2-3 1,1 0-1,2-2-257,-2-5 0,-1 2 1,-2-3-1,1-1-313,0 1 0,-1-2 0,1-3-235,0-1 1,-2-3 0,-1-1 373,0-1 1,-5-1 432,4-4 0,-4-10 0,1-2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2.471"/>
    </inkml:context>
    <inkml:brush xml:id="br0">
      <inkml:brushProperty name="width" value="0.08571" units="cm"/>
      <inkml:brushProperty name="height" value="0.08571" units="cm"/>
      <inkml:brushProperty name="color" value="#004F8B"/>
    </inkml:brush>
  </inkml:definitions>
  <inkml:trace contextRef="#ctx0" brushRef="#br0">203 43 7462,'-1'-9'0,"-1"0"266,-2 2 0,-1 1 446,2-1 0,0 2-499,-4 5-67,0 5 1,0 5-227,0 4 84,0 5 0,-4-1 0,1 6 0,-2 4-246,-3-1 227,4 4 1,-5-7-945,5 4 626,1-4 1,-4 2 332,-1-5 0,1 1 0,3-1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6.064"/>
    </inkml:context>
    <inkml:brush xml:id="br0">
      <inkml:brushProperty name="width" value="0.08571" units="cm"/>
      <inkml:brushProperty name="height" value="0.08571" units="cm"/>
      <inkml:brushProperty name="color" value="#004F8B"/>
    </inkml:brush>
  </inkml:definitions>
  <inkml:trace contextRef="#ctx0" brushRef="#br0">0 19 7194,'4'-2'-1121,"4"0"1121,-2-2 0,2 3 123,0-1 0,1 0 0,3 1 0,-2-1 465,1 0 0,1 2-595,0 0 24,1 0-114,-3 0 0,1 0-339,-3 0 212,3 0-123,-4 2 0,2-1 307,-3 2 1,0-2 39,-2 1 0,2-2 0,-6 6 0,3-3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6.327"/>
    </inkml:context>
    <inkml:brush xml:id="br0">
      <inkml:brushProperty name="width" value="0.08571" units="cm"/>
      <inkml:brushProperty name="height" value="0.08571" units="cm"/>
      <inkml:brushProperty name="color" value="#004F8B"/>
    </inkml:brush>
  </inkml:definitions>
  <inkml:trace contextRef="#ctx0" brushRef="#br0">7 26 8251,'-3'0'-2322,"0"0"2666,3 0 1,3 2 0,2 0-1,2-1 1,4 1-137,0 0 0,3-2 1,0 2-133,3-1 1,1-1-23,1 0 0,-1-1-422,1-1 0,1 0 209,1-3 1,0 0 158,2 1 0,1-5 0,-1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7.177"/>
    </inkml:context>
    <inkml:brush xml:id="br0">
      <inkml:brushProperty name="width" value="0.08571" units="cm"/>
      <inkml:brushProperty name="height" value="0.08571" units="cm"/>
      <inkml:brushProperty name="color" value="#004F8B"/>
    </inkml:brush>
  </inkml:definitions>
  <inkml:trace contextRef="#ctx0" brushRef="#br0">69 26 7354,'-4'-4'899,"-1"1"-796,1 3-199,1 3-1,-3 1 159,6 2 0,-6 1 19,2 1 0,0 2-109,0 2 1,1 1 0,-2 0 0,1 1-30,2 0 100,-3 4-23,4-2 20,-2 3-72,3-1 62,0-2-1,0 2-4,3-4 66,1 4 0,4-3-27,0 2-39,3-2 1,-3-3 0,3-2-1,2-2 1,1-1 0,0-3 24,1-2 230,-1-1-236,1-1 2,0 0-2,1-3-41,0-3 1,-1-4 41,-2-3 0,-1 0 78,1-1 0,-1-2-67,-2-3 0,1 2-30,-2 1 0,-1-3 70,-2-2-158,-2 0 107,-2 2 1,1 3 159,-1-1-174,0 3 0,-5-2 0,-1 2 1,-3 0 28,-1 3 0,-2-1 0,-2 3 21,-1 2 1,0 0 0,-1 3 0,-3 2-48,-1 2 25,-1 0-121,-2 0 1,1 2-305,-1 2 199,5 5-380,-2-2 0,4 2 230,0 0 0,1 0 159,0 1 0,4 2 158,3-1 0,0 0 0,2 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8.542"/>
    </inkml:context>
    <inkml:brush xml:id="br0">
      <inkml:brushProperty name="width" value="0.08571" units="cm"/>
      <inkml:brushProperty name="height" value="0.08571" units="cm"/>
      <inkml:brushProperty name="color" value="#004F8B"/>
    </inkml:brush>
  </inkml:definitions>
  <inkml:trace contextRef="#ctx0" brushRef="#br0">76 1 8382,'-5'0'0,"1"2"-316,-1 3 0,2-2 1,-1 1-1,0 1 175,0 1 1,-1 2-1,1 0 1,0 1 135,0 0 0,2-2 0,-2 3 261,1-1-248,-2 2 0,4-1 1,-2 3 207,0 2-135,-2 1 1,4 4-1,-1 2 189,2 0-272,0 1 0,0 1 0,3 0 1,3-2-8,4 0 0,2-1 0,0-3 0,1 1-112,2 0 0,-1-3 0,3-2 0,0-3-112,1-3 1,-1-3-1,-1-1 233,-1-2 0,2-2 0,-1-4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8.787"/>
    </inkml:context>
    <inkml:brush xml:id="br0">
      <inkml:brushProperty name="width" value="0.08571" units="cm"/>
      <inkml:brushProperty name="height" value="0.08571" units="cm"/>
      <inkml:brushProperty name="color" value="#004F8B"/>
    </inkml:brush>
  </inkml:definitions>
  <inkml:trace contextRef="#ctx0" brushRef="#br0">7 1 8329,'-4'2'-1176,"2"3"856,1 0 1,1 3 0,1 2 376,1-1 1,2 4 0,1 3 0,0 1-1,-1-1-143,-2-1 0,2 2 0,-1-3 2,1-2 24,-3 0 7,2-5 1,-1 2 52,0-3 0,0 1 0,-2-4 0,3 0 0,0-3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8.947"/>
    </inkml:context>
    <inkml:brush xml:id="br0">
      <inkml:brushProperty name="width" value="0.08571" units="cm"/>
      <inkml:brushProperty name="height" value="0.08571" units="cm"/>
      <inkml:brushProperty name="color" value="#004F8B"/>
    </inkml:brush>
  </inkml:definitions>
  <inkml:trace contextRef="#ctx0" brushRef="#br0">1 1 6839,'2'6'-412,"2"0"0,2 2 412,0 1 0,1 2 0,-1-1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9.348"/>
    </inkml:context>
    <inkml:brush xml:id="br0">
      <inkml:brushProperty name="width" value="0.08571" units="cm"/>
      <inkml:brushProperty name="height" value="0.08571" units="cm"/>
      <inkml:brushProperty name="color" value="#004F8B"/>
    </inkml:brush>
  </inkml:definitions>
  <inkml:trace contextRef="#ctx0" brushRef="#br0">7 57 7521,'-3'6'-309,"0"0"1,3 1-1,1 0 207,1 1 1,-1 2 0,3 2 0,0 1 102,0-1 1,1-1 0,-2-2 0,-1 1 81,1 0 0,1-3 0,-1 2-20,1-2 1,-2-2-50,2-1 1,-2-1-19,2-3 0,-3-3 0,2-1 4,0-4 1,-2-5 0,4-3 33,-1-2-35,-1-1 1,3 0 0,-2 1 2,1 1 6,-1-1 1,2 6 0,-2-1 0,1 2 32,1 2 119,-2 4 0,2 0-132,-2 3 0,1 0 0,1 2 56,1 2 0,-2 3 0,0 2 0,-1 2-22,1 1 1,0 2 0,0 4 0,-1 0-79,1 1 52,-2 1 0,2 1-340,-3 0 236,3-1 0,-4-1 0,3-1 0,0-1 68,0-1 0,1-1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0.344"/>
    </inkml:context>
    <inkml:brush xml:id="br0">
      <inkml:brushProperty name="width" value="0.08571" units="cm"/>
      <inkml:brushProperty name="height" value="0.08571" units="cm"/>
      <inkml:brushProperty name="color" value="#004F8B"/>
    </inkml:brush>
  </inkml:definitions>
  <inkml:trace contextRef="#ctx0" brushRef="#br0">0 69 8030,'0'-3'-925,"0"1"1,0 4 923,0 2 0,2 2 1,1 0-1,-1 1 83,0 1 0,0 2 1,1 2-1,0-1-128,-2-1 1,2 1-1,-1 1 358,0 1-185,1-1 1,-1-1-1,1-2-116,0 0-29,-1 0 0,0-3 0,1-1-5,0 0 1,-1-3-1,2-2 6,-1-2 0,1-5 0,-1-4 0,0-3 30,2-2 1,0-3-1,2 0-8,-1 0 1,0-3 0,1 3 0,0 0-1,0 2-23,-1 2 1,-2 3-1,3 1 1,-1 3 6,0 4 1,-2-1 17,1 3-15,-1 0 1,0 4 0,-1 3 172,0 0-101,2 4 0,-4 1 0,1 2 119,1 1-151,-2-1 0,4 1 1,-3-1-1,0 1 13,1-1 0,-3 1 0,3-1 0,-2-1 0,1-1 0,-1-3 0,3 0 0,-1-3-69,1-1 0,-2-1 1,2-3-1,1-1-26,0-2 0,2-4 1,-1-3-1,0 0 17,0-2 0,1 1 0,-1-1 30,0 1-4,0 2 1,1 1 0,-1 3 0,0-1-5,0 1 0,-1 2 0,-1 0 222,1 2-206,-3 0 0,4 2-1,-2 2-23,-1 2 1,2 2 0,-2 0 0,-1 1-69,1 2 1,1 0-1,-2 4 1,1-1 26,-1 1 0,0-3 1,1 1-1,0-1-233,-2 0 0,3-1 293,0-3 0,2 0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4.066"/>
    </inkml:context>
    <inkml:brush xml:id="br0">
      <inkml:brushProperty name="width" value="0.08571" units="cm"/>
      <inkml:brushProperty name="height" value="0.08571" units="cm"/>
      <inkml:brushProperty name="color" value="#004F8B"/>
    </inkml:brush>
  </inkml:definitions>
  <inkml:trace contextRef="#ctx0" brushRef="#br0">321 1 7922,'-16'0'378,"0"0"-260,0 0 1,5 0-1,2 1 1,0 5-65,1 4 0,-1 5 0,-4 1-167,2 0 0,-1 7 0,-8 4 0,-1 3 0,1 0-191,3-3 1,1-2 0,0-5 0,1 1-372,5-2 675,-5 6 0,-1-7 0,-9 5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0.746"/>
    </inkml:context>
    <inkml:brush xml:id="br0">
      <inkml:brushProperty name="width" value="0.08571" units="cm"/>
      <inkml:brushProperty name="height" value="0.08571" units="cm"/>
      <inkml:brushProperty name="color" value="#004F8B"/>
    </inkml:brush>
  </inkml:definitions>
  <inkml:trace contextRef="#ctx0" brushRef="#br0">1 101 7439,'6'4'-138,"0"0"0,1-2 1,0 0-1,1-2 170,2 0 1,0 0-1,0 0 1,-1 0-34,1-2 0,-2-1 0,0-2 0,-1 1-29,-1-1 41,1-1 1,-2-2 0,0 0 22,-1 0 0,-2 1 0,0 1-228,-2 0 193,0-1 1,-2 1-1,-3 0-14,0 0 14,-1-1 0,-3 3 1,0 1-1,0 0 54,-3 2 1,3 0 0,-1 2 0,1 1-26,1 5 0,1 0 1,1 3-1,1 0 51,0 0 1,0 2-1,3-2 1,1 2 18,0 1 0,4-3 0,1 0-55,2 2 0,0-1 0,0 2 0,1-1 0,1 0-79,0-1 65,1 0 1,-2-4 0,0 2-47,2-2 1,1-3 0,-1-1 0,0 0-854,0-2 717,-1-3 0,1-2 1,0-4-223,0-3 291,-1 0 1,1-3 83,-3 0 0,1 1 0,-1-3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1.294"/>
    </inkml:context>
    <inkml:brush xml:id="br0">
      <inkml:brushProperty name="width" value="0.08571" units="cm"/>
      <inkml:brushProperty name="height" value="0.08571" units="cm"/>
      <inkml:brushProperty name="color" value="#004F8B"/>
    </inkml:brush>
  </inkml:definitions>
  <inkml:trace contextRef="#ctx0" brushRef="#br0">1 24 8030,'0'7'0,"0"0"-54,0 1 54,2 2 1,0 2 0,1 1 0,1-1 71,-1 1 0,-1-1 0,0 0 0,0-1-124,1-1 0,-1 0 0,-2 1 1,2-3-19,0-1 0,1-2 0,-2 0-105,1-1 1,3-3 0,-2-2 4,1-4 1,1-2-1,0-3 198,0-2 1,1 1-77,1-2 1,-1 1 254,0-1-223,0-2 0,1 2 0,-1 0 0,0 3 14,0 1 1,1-1 0,-2 3 223,-1 1 1,2 4-134,-2-2 0,0 2-12,0 0-49,-3 1 1,4 4 0,-3 1-1,0 3 125,1 1-136,-2 2 0,2 0 1,-1 0 23,0 2 0,0-1 0,-2 1 0,0-1 8,2 0 1,-1-4 0,2 2-87,0-2 1,-2-2-1,3 0-88,1-1 0,1-3 0,0-1 51,0-4 1,0-4 49,1-2 0,0-2 0,1-1-43,2-2 0,0 0 0,0-2 91,-1 3 0,0 0 1,-1 2-1,0 0 0,0 2 172,-1 4-172,-4 0 0,3 5 11,-2-1 0,1 2 0,-1 2 1,-1 3 1,-1 3 1,-1 1-1,2 5 1,-1-1-113,0 2 1,1 2-1,-2-3 1,2 1-123,0 0 1,-1-2 0,2 2 0,-1-3 3,1-1 1,-2 0 0,1-3-207,0 0 399,2-1 0,-1-4 0,2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3.914"/>
    </inkml:context>
    <inkml:brush xml:id="br0">
      <inkml:brushProperty name="width" value="0.08571" units="cm"/>
      <inkml:brushProperty name="height" value="0.08571" units="cm"/>
      <inkml:brushProperty name="color" value="#004F8B"/>
    </inkml:brush>
  </inkml:definitions>
  <inkml:trace contextRef="#ctx0" brushRef="#br0">7 43 8116,'-4'0'-1971,"1"1"1997,3 1 1,0 2 0,0 4 0,0 1 94,0 0 1,2 2 0,1 1-1,1 2-119,1 0 0,-1-1 1,2 0-1,-1-2 3,0 0 1,3-1 0,-2-1 0,0-2 1,1-1 0,1-4 0,-2 0 0,1-1 70,-1-1 1,-1-5 0,0-2-1,-1-1 55,1-1 1,-1-2 0,-1 0 0,0-1-30,-2 0 0,0-1 0,-2 1-122,-1-1 68,-1-2 0,-1 2 1,0-2-153,-1 2 42,-4 3 1,4-1 0,-3 4 0,0 0 20,2 2 1,-1 4 0,1 0 0,1 2-249,1 3 1,1 5 0,-2 1 287,0 2 0,4 0 0,-2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4.676"/>
    </inkml:context>
    <inkml:brush xml:id="br0">
      <inkml:brushProperty name="width" value="0.08571" units="cm"/>
      <inkml:brushProperty name="height" value="0.08571" units="cm"/>
      <inkml:brushProperty name="color" value="#004F8B"/>
    </inkml:brush>
  </inkml:definitions>
  <inkml:trace contextRef="#ctx0" brushRef="#br0">7 94 7424,'-4'1'-79,"2"1"1,1 1-1,1 4 1,0 2 104,0 1 0,2 2 0,1 0-87,1 1 67,-3-3 0,4 1 1,-3-2 41,-1 0-32,3-4 0,-3 4 0,1-6 0,0 1 153,1 0-157,-1-2 128,-2 1-123,2-3 0,0-1 1,1-2 81,0-3-95,2-3 0,-2-2 0,4-1 0,1-2-38,0-1 0,1 1 0,-1-1 0,0 3-24,0 1 1,-1 0-1,-1 3 1,0 0-5,1 1 0,-1 1 0,0 1 78,0 0 0,1 0 1,-2 3-1,0-1 24,-1 0 0,0 1 75,3 2 0,-3 1-7,0 1-83,-3-1 1,4 5 0,-3 0-1,0 3 22,1 1 1,-2 2-1,2 0 31,-1 2-60,-1-2 1,4 2 0,-2-2 0,0-1-5,-1 0 1,3-1 0,-1 1 0,0-3-12,0-1 0,0-1 1,2 0-1,1-2-20,-1-2 0,0-1 0,0-2 0,1-1 12,2-2 0,-2-3 0,3-2-40,-1-3 45,2-3 1,-3-2-1,2 0-140,-1 0 0,-1-1 74,-2-1 1,0 2 84,-2 1-38,2 2 0,-5-1 0,2 5 227,0 1 99,-1 5 64,-2-1-335,0 4 0,0-1 5,0 4 0,0 2 1,0 5-1,0 1 26,0 2 0,0 2 0,1 2 0,0 1 4,1 0 1,3 5 0,-3-3 0,0 0-22,1 1 1,-1-2 0,3 1 0,-1 0-3,-2 0 0,3 1 0,-1 2 51,-1 0-62,3-2 0,-5 4 0,3-3-87,-2-1 80,3-1 1,-4-2 0,1-1-132,-1-1 116,-1 3 1,0-5-1,0 2-81,0-2 5,-3-1 1,2-2 0,-4-1 0,1-1-106,-2-2 1,0 1 0,-1-4 0,-1-1-243,0 1 1,-3-2 0,0-5 407,0-5 0,-2-5 0,0-2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5.070"/>
    </inkml:context>
    <inkml:brush xml:id="br0">
      <inkml:brushProperty name="width" value="0.08571" units="cm"/>
      <inkml:brushProperty name="height" value="0.08571" units="cm"/>
      <inkml:brushProperty name="color" value="#004F8B"/>
    </inkml:brush>
  </inkml:definitions>
  <inkml:trace contextRef="#ctx0" brushRef="#br0">0 0 8285,'4'7'138,"0"2"0,3 0 0,2 4 0,0 1 18,3 1 0,-1 4 1,2 0-1,-1 1-115,-2 2 1,1-4 0,-2 1 0,-2-1-42,0-2 0,-3 0 0,0 0-34,-1 0 0,-1 0 0,-3-4 0,-1 1-52,-2-1 126,-2 1 0,-1-2 0,0 1-521,-2-2 314,1 0 1,-1 1 166,-2-1 0,0 1 0,-2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0.437"/>
    </inkml:context>
    <inkml:brush xml:id="br0">
      <inkml:brushProperty name="width" value="0.08571" units="cm"/>
      <inkml:brushProperty name="height" value="0.08571" units="cm"/>
      <inkml:brushProperty name="color" value="#004F8B"/>
    </inkml:brush>
  </inkml:definitions>
  <inkml:trace contextRef="#ctx0" brushRef="#br0">1 52 7303,'6'0'-285,"-2"0"0,1 0 1,0 0 432,0 0 1,0 0-21,-1 0-85,0 0 1,3 0-1,0 0 44,1 0-50,2 0 1,1 0 0,0 0 0,1 0 36,2 0 1,0 0-1,1 0-155,1 0 0,0 0 78,4 0 0,-1 0 0,1 0 20,1 0 1,1 0-1,3 0 1,1 0-18,0 0 0,4 0 1,-1 0-1,3 0 15,0 0 1,0 0 0,0 0 0,1 0 2,1 0 1,3 0-1,3 0 1,-1 0-28,-2 0 0,5 0 0,-3 0-28,2 0 42,2 0 1,-1 0-1,0 0-28,2 0 25,-2 0 1,6 0-1,-3 0-14,0 0 11,-3 0 0,4 0 1,-1 0-1,2 0 0,0 0 26,-1 0 1,5 0 0,-2 0-16,1 0 1,2 0 0,-1-1 0,0-1-4,1 0 1,-1 0 0,0 2 0,1 0 1,-1 0 1,-2 0 0,0 0 0,-1 0-2,1 0 0,-3 0 0,1 0 0,-1 0-31,-1 0 26,2 0 1,-3 0 55,1 0-55,-2 0 0,1 0 1,0 0 120,-1 0-112,-1 0-3,0 0 0,2-1 126,-3-1-118,-1 2 1,2-6 7,-3 5-5,-1-2 1,0 1 7,-2 0 1,-1-1-17,0 1 0,-5 1-45,0-1 0,-4-1 50,0 1 0,-1 0-83,-4 2 73,1 0 1,-6 0 0,2-1-62,-3-1 60,0 2-8,-5-3 1,1 3 2,-2 0 1,2 0-72,-3 0 1,1 0-77,-3 0 138,1 0-464,-4 0 200,3 0 271,-5 0 0,4-3 0,-1-1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1.070"/>
    </inkml:context>
    <inkml:brush xml:id="br0">
      <inkml:brushProperty name="width" value="0.08571" units="cm"/>
      <inkml:brushProperty name="height" value="0.08571" units="cm"/>
      <inkml:brushProperty name="color" value="#004F8B"/>
    </inkml:brush>
  </inkml:definitions>
  <inkml:trace contextRef="#ctx0" brushRef="#br0">0 1 7896,'7'1'-766,"-1"0"834,1 1 1,-1 1 0,0-1 0,1 2 0,-1-1 1,1 3-1,-1-2 1,0 0-14,1 0 0,-1 0 0,1 3-88,-1-1 1,-2 1-1,-2-1 72,-2 0 1,0 1 0,-2-1-261,-3 1 134,0-1 0,-2 3 1,1-1-1,-1 0-210,-2-1 0,-1 0 296,-3-1 0,0 3 0,1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2.100"/>
    </inkml:context>
    <inkml:brush xml:id="br0">
      <inkml:brushProperty name="width" value="0.08571" units="cm"/>
      <inkml:brushProperty name="height" value="0.08571" units="cm"/>
      <inkml:brushProperty name="color" value="#004F8B"/>
    </inkml:brush>
  </inkml:definitions>
  <inkml:trace contextRef="#ctx0" brushRef="#br0">0 1 7444,'0'6'0,"0"1"205,0-1 0,0 1 0,0 1 0,0 1-134,0 1 1,2 1 0,1 2 0,-1 0-47,1 2 1,-3 0 0,2 2 0,0 0-137,0-1 1,-1 2-1,1-2 1,-2 0-347,0 2 447,0-2 1,0-1-519,0-2 364,0 0 0,0-3 0,0-1-489,0-2 653,0-4 0,3 3 0,1-3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2.678"/>
    </inkml:context>
    <inkml:brush xml:id="br0">
      <inkml:brushProperty name="width" value="0.08571" units="cm"/>
      <inkml:brushProperty name="height" value="0.08571" units="cm"/>
      <inkml:brushProperty name="color" value="#004F8B"/>
    </inkml:brush>
  </inkml:definitions>
  <inkml:trace contextRef="#ctx0" brushRef="#br0">1 1 7530,'2'4'50,"0"0"0,2-1 0,-1 1 1,-1 1 49,0 1 1,-1 1-1,2 1 1,-1 2-77,0 0 0,0 2 0,-1-1-32,1 1 39,-1 1 0,3-1 1,-3-1-1,2-2-34,0 0 1,0-2 0,1 1-101,1-3 1,1 0 251,0-3 0,-2 1 0,0-4 0,-1-1-82,1-3 1,-2-2 0,2-3 0,1 0-58,1-4 1,0 1 0,1-2 0,-1 0-20,-2 2 0,2-1 1,-2 4-1,1 0-150,-1 2-107,2 1 259,-3 3 0,2 1 0,-1 4-13,1 1 1,-2 2 0,2 2 0,0 1-61,0 2 58,-1-2 0,2 5 76,-2-1-59,2 1 1,0-2 0,1 1 0,-1 0 23,0-1 1,1-1 0,-2-3-1,0 0-4,0-2 1,-1 1 80,2-2 1,-1-1 0,-1-3 0,0-1 137,0-2 0,-1-3 1,-1-1-247,0 0 0,0-4 0,-1 2 1,0-2-1,1-1-377,0 0 1,-1 0 0,-1 0 388,0 0 0,2 1 0,2-1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5.113"/>
    </inkml:context>
    <inkml:brush xml:id="br0">
      <inkml:brushProperty name="width" value="0.08571" units="cm"/>
      <inkml:brushProperty name="height" value="0.08571" units="cm"/>
      <inkml:brushProperty name="color" value="#004F8B"/>
    </inkml:brush>
  </inkml:definitions>
  <inkml:trace contextRef="#ctx0" brushRef="#br0">0 0 6659,'0'4'146,"0"1"-79,0 0 0,2 2 0,1 3 0,-2 0-9,0 1 1,1 1-1,0 2 1,-1 1-1,0 2 1,1 1-1,0 1 1,0 1-36,-1 2 0,-1 3 0,0 3 1,2 1-35,0-1 0,0 1 0,-2-3 1,0 0-64,0-1 0,0-4 0,0-2 0,0-3 60,0-3 0,0-1 1,1 0-345,1-2 0,-2-4-157,3 0 515,-3-3 0,3-3 0,1-4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4.649"/>
    </inkml:context>
    <inkml:brush xml:id="br0">
      <inkml:brushProperty name="width" value="0.08571" units="cm"/>
      <inkml:brushProperty name="height" value="0.08571" units="cm"/>
      <inkml:brushProperty name="color" value="#004F8B"/>
    </inkml:brush>
  </inkml:definitions>
  <inkml:trace contextRef="#ctx0" brushRef="#br0">1 33 6673,'16'-7'232,"0"5"0,0-4-51,0 5-162,7-6 1,-5 5 0,5-4-134,0 5 31,-5 1 0,5 0 1,-7 0-1,0 1-65,0 5 0,0-4 0,0 3 0,0-3-6,0-2 1,0-2 153,1-3 0,-1 3 0,0-5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6.045"/>
    </inkml:context>
    <inkml:brush xml:id="br0">
      <inkml:brushProperty name="width" value="0.08571" units="cm"/>
      <inkml:brushProperty name="height" value="0.08571" units="cm"/>
      <inkml:brushProperty name="color" value="#004F8B"/>
    </inkml:brush>
  </inkml:definitions>
  <inkml:trace contextRef="#ctx0" brushRef="#br0">1 58 7184,'6'0'121,"-2"-2"1,2 1-1,-2-2 1,2 1-49,0 0 0,0 0 0,1 2 0,-1 0 36,1 0 1,1-1-1,1 0 1,1-2 218,2 2-255,-3 0 0,3 1 21,-1 0 1,3 0-38,1-3 1,1 3-1,-1-3-18,2 0 1,-1 2 0,1-2-1,1 1 30,0 0 1,2-1-1,1 2 1,0-1-71,0 0 0,-1 1 0,-1-1 0,0 0-10,1 1 1,-2-1 0,0 1 0,-1-1 36,1 1 1,-3 0 0,0 1-12,-1 0 3,2 0 0,-5 0 1,2 0-1,-1 0 11,0 0 0,0 0 0,-1 0-96,-3 0 80,-1 0 0,2 0 1,-1 0 66,0 0-82,-1 0 1,-2 0 0,-1 0-20,1 0 1,-1 0 52,0 0-49,-3 0 1,3 0-61,-2 0 28,-1 0 1,1 1 41,-2 1-4,0-2 0,1 4-9,1-2 0,-1-1-23,1 4 36,-1-1 0,-1 0 0,0 1 8,0 0 1,0 1-1,0 2 1,0 1-1,0 1-4,0 1 0,0 1 1,0 1-1,1 0-14,1 0 0,-2 4 0,3 1 0,-3 0 10,0 3 1,0-3 0,1 3 0,0-2 2,2 1 1,-1 2 0,-2-2 0,0 2-40,0 1 0,0-2 0,0 2-184,0-1 215,0 0 0,0-3 0,0-1 0,0 0-17,0-1 0,0-2 0,0 2-214,0-2 154,0 3 1,0-2 0,0 1-180,0-2 108,0-2 1,-1-2 0,0-1 0,-2-1-922,2-1 1081,0-1 0,1-3 0,0-1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6.944"/>
    </inkml:context>
    <inkml:brush xml:id="br0">
      <inkml:brushProperty name="width" value="0.08571" units="cm"/>
      <inkml:brushProperty name="height" value="0.08571" units="cm"/>
      <inkml:brushProperty name="color" value="#004F8B"/>
    </inkml:brush>
  </inkml:definitions>
  <inkml:trace contextRef="#ctx0" brushRef="#br0">1 26 6572,'3'4'102,"-3"1"1,4-4 0,-2 2-59,2 0 1,3-2 0,1 1 267,0-2-195,1 0 1,0 3 0,2-1 232,1-1-294,1 0 0,0-1 0,1 0 0,2 0 73,0 0 1,-1 0 0,2 0 0,1 0-5,1 0 1,-2 0-1,0 0 1,1 0-62,0 0 0,2 0 0,1 0 0,1 0-58,1 0 1,-2 0-1,2 0 1,-1-1-33,-2-1 0,1 1 1,0-3-52,0 1 103,0-2 0,-1 2 0,-1-2 0,-1 2 2,0 0 0,-1 0 1,-2 2-215,-1-2 191,-3 1 0,1 2 1,-4 0-339,0 0-34,-1 0 0,-1 0-313,1 0 1,-4 0 679,0-3 0,-3 0 0,0-3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7.924"/>
    </inkml:context>
    <inkml:brush xml:id="br0">
      <inkml:brushProperty name="width" value="0.08571" units="cm"/>
      <inkml:brushProperty name="height" value="0.08571" units="cm"/>
      <inkml:brushProperty name="color" value="#004F8B"/>
    </inkml:brush>
  </inkml:definitions>
  <inkml:trace contextRef="#ctx0" brushRef="#br0">19 45 6792,'-2'4'-403,"1"0"520,-1-2 1,-1-1-78,1 3 1,0 1-1,1 0-18,-1 0 1,1 0-1,-1 0 74,1 0-74,1 2 0,0-1 0,0 1 113,0 2-108,0 1 0,2 2 1,1-1-1,0 0-5,0 0 1,2 1 0,-1-1-1,2-1 9,0-1 1,3 0 0,0-3-1,0 1-20,1-1 1,1 0 0,0-1 0,1-2-4,1 0 1,-1-1 0,0-2 0,0 0 18,-1 0 1,-3 0 0,2-3 184,-1-1-195,0-1 0,-3-4 0,1 0 0,-2-1 25,0-2 0,-2 1 1,-1-1 195,0-1-207,0 5 0,-2-7 1,0 4 50,0-1-44,-3-1 1,2-1 2,-4-1-22,1 5 1,-2-5-1,-1 5 1,0-1-1,-1 1 18,0 1 0,-4 1 0,2 3 0,0 2 76,-1 0 1,2 1-1,-1 2 1,-1 0-84,1 0 0,-1 0 0,2 0 0,1 0-72,1 3 0,1-2 0,-1 3-1788,1 1 1413,3-2 417,0 3 0,0-3 0,-1 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
    </inkml:context>
    <inkml:brush xml:id="br0">
      <inkml:brushProperty name="width" value="0.08571" units="cm"/>
      <inkml:brushProperty name="height" value="0.08571" units="cm"/>
      <inkml:brushProperty name="color" value="#004F8B"/>
    </inkml:brush>
  </inkml:definitions>
  <inkml:trace contextRef="#ctx0" brushRef="#br0">7 29 7987,'-5'-2'-699,"3"0"1,2 4 1061,3 1-346,-1 3 0,2 2 1,-1 4-1,0 1 7,1 1 0,-3-1 1,2 1-1,-1-2 26,-1 0 0,1-1 0,0-1-14,-1 0 0,1-1-76,0 1 27,-1-5 0,0-1 1,0-7-1,0-5 0,3-2 0,-1-7 0,1 2-32,-1-1 1,2 0-1,-3-1 1,2 1 17,-1 2 1,-1 2-1,2 3 180,-1 1-171,-1 1 0,2 4 9,1 1 1,-2 2 0,2 2 18,-1 1 0,1 1 0,1 1 0,1 0 0,0 0 20,0 2 1,2-2-1,-1 2 1,2-2 28,2 0 0,0 0 1,-2-1-1,2 0-35,0-1 1,0 0-1,1 0 1,-1-1-27,1 0 0,-1-1 0,-3 0 0,1-1 16,0-1 1,-2-3-1,-1-1 15,0-2 0,0 0-27,-3-1 0,-1 1 1,-2-2-1,-2 1-3,-2 0 1,-1 3 0,-1-2 0,0 2 4,0 0 0,-1 0 1,-1 1-30,-1 1 0,-2 0 0,-2 4 14,1 1 0,1 2 0,3 3 0,2 0 17,1 2 1,0 0 0,3 1 0,0 0 83,0 1 1,1-1 0,0 2 0,1-1-68,0 1 0,2-1 0,2-1 56,0-1-53,-1 1 1,3-1 0,1 0-289,2-1 123,-3-2 1,3 0 0,-1-2 0,2-2-91,-1 1 0,3-2 0,0-1 0,0-2 229,2-1 0,-1-4 0,1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564"/>
    </inkml:context>
    <inkml:brush xml:id="br0">
      <inkml:brushProperty name="width" value="0.08571" units="cm"/>
      <inkml:brushProperty name="height" value="0.08571" units="cm"/>
      <inkml:brushProperty name="color" value="#004F8B"/>
    </inkml:brush>
  </inkml:definitions>
  <inkml:trace contextRef="#ctx0" brushRef="#br0">107 82 8111,'-5'-5'-11,"1"0"0,-1-1 20,0-1 1,2 0 0,-1 2 0,1-2-62,-2 1 1,2-1 0,0 1 0,-1 0-6,0 1 1,-1 0-123,-2 2 1,0 1-1,-2 5 50,3 1 0,-1 3 0,4 3 155,-1 0-56,1-1 1,1 3 0,1-1 115,0 0-94,0-1 1,-1-1-1,3 1-40,0-2 30,0 1 1,3-4 0,-1 1-11,1 0 1,2-3 63,0-2 0,1-1 0,1-2 0,-1-3 23,-2-2 1,0-1 0,0 0 0,0 0 58,2-2 0,-2 2 0,1 0 16,0 0 0,-1 2-24,1 2 1,0 2 0,0 3 19,0 3 0,-2 4 0,1 3 55,0 0-137,0 4 1,0-2 0,0 4 0,-1-1 46,1 2 0,0 1 1,-1 0-168,0 1 103,0-1 1,-4 0 0,2-1 0,-1-1-12,-1 0 1,0-1-1,-1-2 1,0-1-49,-1 0 1,-1-2 0,-1-1-44,0-1 0,-1 0 0,0-3 0,0-1-67,-1-1 1,0-2-1,-2-4-234,-1-3 0,2-3 0,-1-2 0,1-2-124,1-1 1,1 1 495,2-3 0,-3 1 0,0-1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780"/>
    </inkml:context>
    <inkml:brush xml:id="br0">
      <inkml:brushProperty name="width" value="0.08571" units="cm"/>
      <inkml:brushProperty name="height" value="0.08571" units="cm"/>
      <inkml:brushProperty name="color" value="#004F8B"/>
    </inkml:brush>
  </inkml:definitions>
  <inkml:trace contextRef="#ctx0" brushRef="#br0">1 0 7357,'5'8'0,"0"1"109,-1 1 0,0 2 0,-1 1 0,1-1-210,0 0 0,-1 1 0,0-2 0,-1 0-279,-1-1 0,1 0 148,0 2 1,0-4 231,0 0 0,-2-9 0,2-2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913"/>
    </inkml:context>
    <inkml:brush xml:id="br0">
      <inkml:brushProperty name="width" value="0.08571" units="cm"/>
      <inkml:brushProperty name="height" value="0.08571" units="cm"/>
      <inkml:brushProperty name="color" value="#004F8B"/>
    </inkml:brush>
  </inkml:definitions>
  <inkml:trace contextRef="#ctx0" brushRef="#br0">0 8 7336,'0'-6'-739,"2"4"0,1 5 739,2 2 0,2 2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5.247"/>
    </inkml:context>
    <inkml:brush xml:id="br0">
      <inkml:brushProperty name="width" value="0.08571" units="cm"/>
      <inkml:brushProperty name="height" value="0.08571" units="cm"/>
      <inkml:brushProperty name="color" value="#004F8B"/>
    </inkml:brush>
  </inkml:definitions>
  <inkml:trace contextRef="#ctx0" brushRef="#br0">6 3 7743,'2'-3'-509,"0"5"0,-3 4 703,-1 2 0,-1 1 0,1 3-251,1-1 1,1 0-1,0 1 47,0 0 0,0-2 0,2-3 0,2 1-41,2-1 0,-1 0 1,2 0 135,0 0-36,-2 0 1,4-1-1,-2 1 194,0-2-111,1 1 1,1-1-1,-1 0 28,1-1 0,-2 1-7,-4 0 1,-2 2-135,0 1 1,-3 2-1,-2 0 1,-2-3-181,0-1 0,0-1 1,-1-1-184,-2 0 0,1-2 0,-2-3 0,3-1 344,1-3 0,-1-2 0,-1-2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5.448"/>
    </inkml:context>
    <inkml:brush xml:id="br0">
      <inkml:brushProperty name="width" value="0.08571" units="cm"/>
      <inkml:brushProperty name="height" value="0.08571" units="cm"/>
      <inkml:brushProperty name="color" value="#004F8B"/>
    </inkml:brush>
  </inkml:definitions>
  <inkml:trace contextRef="#ctx0" brushRef="#br0">0 20 8056,'8'0'17,"0"0"0,2-2 0,1 1 1,0 0 270,-1 0 0,1 1 0,1 0-623,1 0 150,-3-2 99,4 1 0,-4-1-886,2 2 446,-2 0 83,0 0 7,-3-2 436,2 2 0,-1-5 0,1 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5.680"/>
    </inkml:context>
    <inkml:brush xml:id="br0">
      <inkml:brushProperty name="width" value="0.08571" units="cm"/>
      <inkml:brushProperty name="height" value="0.08571" units="cm"/>
      <inkml:brushProperty name="color" value="#004F8B"/>
    </inkml:brush>
  </inkml:definitions>
  <inkml:trace contextRef="#ctx0" brushRef="#br0">25 0 8056,'-10'0'186,"4"1"0,1 0-108,4 2 0,-1 2 1,2 2-1,0 1-36,0 3 0,2 1 0,0 4 0,2 2-102,-1 2 1,0 4 0,0 0 0,1 0-156,-1 0 1,2-1-1,-1-2 1,2-1-91,0 1 1,0-4 0,1 2-1,-1-1 84,0-1 1,1-2 0,-1 0 220,1-2 0,1 0 0,0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4.881"/>
    </inkml:context>
    <inkml:brush xml:id="br0">
      <inkml:brushProperty name="width" value="0.08571" units="cm"/>
      <inkml:brushProperty name="height" value="0.08571" units="cm"/>
      <inkml:brushProperty name="color" value="#004F8B"/>
    </inkml:brush>
  </inkml:definitions>
  <inkml:trace contextRef="#ctx0" brushRef="#br0">1 0 7244,'2'11'-357,"3"-2"0,8-2 270,6-4 0,1-1 0,6-2-279,3 0 309,1 0 0,2 0 57,0 0 0,0-7 0,1-2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6.101"/>
    </inkml:context>
    <inkml:brush xml:id="br0">
      <inkml:brushProperty name="width" value="0.08571" units="cm"/>
      <inkml:brushProperty name="height" value="0.08571" units="cm"/>
      <inkml:brushProperty name="color" value="#004F8B"/>
    </inkml:brush>
  </inkml:definitions>
  <inkml:trace contextRef="#ctx0" brushRef="#br0">0 126 8024,'4'-3'113,"1"1"33,-1 2 1,3 0-136,0 0 1,-1 0-263,2 0 1,0-2 169,1 1 1,-1-3-3,0 1 0,0-2-21,0 1-46,-1-3 199,0 1-119,-2-3-44,2 4 0,-3-3 122,0 2-35,0 0 1,-3-1 38,0 1 0,-1 0 2,-1 0 0,-2 0 0,-3 2 0,1-1 0,-2 0 59,-1 2-50,2-1-55,-3 3 1,0 0 0,-2 2 0,0 3 18,3 0 1,1 1-1,4 1 1,0 1 25,-1 1 0,2 0 0,-1 1 0,2 1 63,-1 0 0,1-1 0,1 1 0,0 0 50,0-1 0,1 3 0,1-2 143,1-1-203,0 1-54,4-2 0,-1 1 1,1-1-1,-1 0 0,1-1 1,1-2-86,0-1 1,2 0-1,0-3 1,2 0-209,-2 0 0,1-2 23,0 0 0,0-2-386,0-2 644,-1-2 0,0 0 0,-1-3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6.448"/>
    </inkml:context>
    <inkml:brush xml:id="br0">
      <inkml:brushProperty name="width" value="0.08571" units="cm"/>
      <inkml:brushProperty name="height" value="0.08571" units="cm"/>
      <inkml:brushProperty name="color" value="#004F8B"/>
    </inkml:brush>
  </inkml:definitions>
  <inkml:trace contextRef="#ctx0" brushRef="#br0">1 5 7852,'-1'9'204,"3"1"1,2 2-115,0 1 1,0 1-1,-1-1 1,1 1-57,0 1 0,-1 2 1,0-2 31,-1-1-48,2-3 1,-2 1 0,1-2 51,-1-1 15,0-1 152,-1-1 198,1-2-274,-2-3 1,0-2 0,2-5-1,-1-3-5,0-3 0,0-2 0,1-3 178,1-1-226,-1-2-557,3 2 266,-3-2 112,1 6 0,1-1-614,-1 4 442,0 1 1,1 1 0,-1 2 0,1 0 0,1 2 242,0-1 0,2-2 0,1-1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8.643"/>
    </inkml:context>
    <inkml:brush xml:id="br0">
      <inkml:brushProperty name="width" value="0.08571" units="cm"/>
      <inkml:brushProperty name="height" value="0.08571" units="cm"/>
      <inkml:brushProperty name="color" value="#004F8B"/>
    </inkml:brush>
  </inkml:definitions>
  <inkml:trace contextRef="#ctx0" brushRef="#br0">106 48 7887,'-6'-7'-391,"-1"1"0,1 0 0,1 0 313,0-1 1,1 2 0,-2 2 200,0-1 1,-1 2-168,-2 1 1,0 0 116,-2 1-96,3 0 0,2 2 194,3 2-177,0 0 1,0 0-33,2 0 39,0 0 0,3 6 0,2-2 13,2 2 1,0 0 0,2-3 0,0 0 1,2 2 1,0-2-1,0 1 1,2-1 51,1 1 1,-2-1-1,1 2 1,1-1 19,-1 1 1,-1-1-1,-1 1 1,-1-1-38,0 0 1,-4 1-1,1-1 1,-1 0-5,-2-1 0,-2 0 0,1 0 4,-2 3 1,-2-5 0,-1 2 151,-2-2-175,1-1 0,-3 1 1,-1 0-77,1 0 7,-3-3 0,3 0 0,-3-2-163,1 0 1,-3 0 0,1-2 0,1-1-227,1-1 0,1-4 430,1-1 0,-1-5 0,0-4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8.995"/>
    </inkml:context>
    <inkml:brush xml:id="br0">
      <inkml:brushProperty name="width" value="0.08571" units="cm"/>
      <inkml:brushProperty name="height" value="0.08571" units="cm"/>
      <inkml:brushProperty name="color" value="#004F8B"/>
    </inkml:brush>
  </inkml:definitions>
  <inkml:trace contextRef="#ctx0" brushRef="#br0">5 0 7325,'-2'3'-52,"0"1"0,2 0 246,0 6-150,0 1 0,0 7 0,0-1 0,0 2 50,2 2 1,0 2 0,2 2 0,-1-2-89,1 0 0,0 0 1,1 0-1,0 0-103,-1-1 1,0-1 0,-1-3 0,0-2-56,0-1 0,1-1 0,-1-3 0,0-1-158,0-1 1,0 1 0,1 1 309,-1 2 0,0-10 0,2-2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9.430"/>
    </inkml:context>
    <inkml:brush xml:id="br0">
      <inkml:brushProperty name="width" value="0.08571" units="cm"/>
      <inkml:brushProperty name="height" value="0.08571" units="cm"/>
      <inkml:brushProperty name="color" value="#004F8B"/>
    </inkml:brush>
  </inkml:definitions>
  <inkml:trace contextRef="#ctx0" brushRef="#br0">1 6 8174,'2'-3'300,"1"1"6,1 2 0,1 0 0,4 0-381,-1 2 1,1 1 0,-1 1 0,0 2 0,-1 0-9,0 2 0,1 0 0,-2 0 1,-1 2-73,-1 1 1,-3 0 0,1 1 0,-2 0-35,-2 0 0,-1 3 0,-2-1 0,-1-1 135,0-1 1,-1-1 0,1-1 134,-1 0 1,2-2-1,1 0 1,-1 0 238,0-1 1,2 0-67,-2-2 1,4 0 0,1 1-127,3 1 0,2-3 0,1-2 0,2-2-20,2 0 0,0 0 1,0 0-1,2 0-130,1-2 1,-1 1 0,1-2-395,0 1 147,0 1 0,0-1 0,0 0 269,0 1 0,-1 1 0,0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11.867"/>
    </inkml:context>
    <inkml:brush xml:id="br0">
      <inkml:brushProperty name="width" value="0.08571" units="cm"/>
      <inkml:brushProperty name="height" value="0.08571" units="cm"/>
      <inkml:brushProperty name="color" value="#004F8B"/>
    </inkml:brush>
  </inkml:definitions>
  <inkml:trace contextRef="#ctx0" brushRef="#br0">1 1 7192,'0'8'5,"0"2"1,0 1 0,1 3 0,1-1 15,-1 0 0,0 0 0,-1 3 0,0 0 124,0-1-96,0 3 1,0-2-65,0 3 43,0-1 1,0 5 0,1-2-226,1 0 193,-1-2 1,0 0 0,0-1-1,1 0-11,-1 0 1,-1 3-1,0 0 1,1 1-7,0 1 0,0 1 1,1-1-1,-2-1 17,0-1 1,0-1 0,0 3-1,0-1 7,0 0 1,0 0-1,0-1 1,0 0 46,0-2 0,0 0 0,0-1 0,0 0-47,0-2 0,0 2 0,0 0 0,0 1 6,0 2 0,0-2 0,0 2 0,0 1-19,0-1 1,0 0 0,0-1-23,0-1 30,0 0 0,0 2 0,0 1 1,0-1-8,0 1 1,0-1 0,0-2 0,0 0 5,0 0 0,0 1 0,0 0 1,-2 0 1,1 1 0,-1 1 0,2 0 0,0-1 8,0 1 1,0-1-1,-1-2 1,-1 0 23,1 1 0,0-2 1,1 1-7,0-2-20,0 1 0,0 0 0,0-1 0,0 0 8,0-2 1,0-1 0,0-2-60,0 2 51,-2-2 1,2 3-1,-2 0-266,2 0 279,0 0 0,0-2 0,0 1 1,0-1-8,0 1 0,0-3 0,0 0 1,0 0-31,0-2 1,0 1-55,0 0 0,0 1 0,0 2-47,0-1 1,0-2-99,0-2-306,0 0 524,0 0 0,0-5 0,0-4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12.463"/>
    </inkml:context>
    <inkml:brush xml:id="br0">
      <inkml:brushProperty name="width" value="0.08571" units="cm"/>
      <inkml:brushProperty name="height" value="0.08571" units="cm"/>
      <inkml:brushProperty name="color" value="#004F8B"/>
    </inkml:brush>
  </inkml:definitions>
  <inkml:trace contextRef="#ctx0" brushRef="#br0">0 63 8843,'5'10'-179,"0"-3"0,-2 0 0,0-2 0,1 0 209,0 0 1,1 0 0,1 1 24,2 1 0,-2-1 173,2-1-162,-2 0 1,-1-1 0,0 1 40,1 0 0,2-1-57,2 0 1,-3-3 0,0-2 0,-2-3 228,2-2-276,-2-2 0,4-1 0,-2-1 1,0-1-116,0 0 0,1-3 0,0 1 0,2-3 112,1-1 0,2-2 0,1-1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7.689"/>
    </inkml:context>
    <inkml:brush xml:id="br0">
      <inkml:brushProperty name="width" value="0.08571" units="cm"/>
      <inkml:brushProperty name="height" value="0.08571" units="cm"/>
      <inkml:brushProperty name="color" value="#004F8B"/>
    </inkml:brush>
  </inkml:definitions>
  <inkml:trace contextRef="#ctx0" brushRef="#br0">132 67 8025,'-2'-4'-688,"-2"-1"896,1 1 1,-1-1-1,0 1-169,-1-1 0,-2 1 0,-1 0-17,0 1 0,2 1 0,-2 2-55,-1 0 1,1 0-1,0 1 1,1 0-42,0 0 0,1 3 1,0-1-1,2 2 47,-1 1 1,2 1-1,1 0 1,-1 0 26,1 2 0,1 0 0,-1 1 0,2 0 6,2-2 0,0 3 1,1-1-1,0 0 91,1 1 1,2-3 28,1 0-113,-1-4 1,3-3-1,-1-2 45,0-4 1,2-1-1,-3-4 1,2-1 28,0-2 1,-2 2-1,0-4 1,1 2-6,-2 0 0,2 1 1,-2 1-1,0 1-39,-2 1 1,1 1-1,-1 0 94,1 0-175,-3 1 50,0 1 1,-2 7 0,0 4-25,0 2 24,0 4 0,0 0 1,0 1 15,0 0-14,0-1 1,0 1-363,0 0 237,0 0 1,1 4 0,0 0 0,1-1 0,0-3-182,1-1 1,1-2 0,1-1 291,1 0 0,1-4 0,2-2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8.307"/>
    </inkml:context>
    <inkml:brush xml:id="br0">
      <inkml:brushProperty name="width" value="0.08571" units="cm"/>
      <inkml:brushProperty name="height" value="0.08571" units="cm"/>
      <inkml:brushProperty name="color" value="#004F8B"/>
    </inkml:brush>
  </inkml:definitions>
  <inkml:trace contextRef="#ctx0" brushRef="#br0">141 197 8048,'-4'-5'768,"1"2"-255,0 0-414,0 0 0,0 0 1,0 0-100,0 0 1,-1-1 0,0 0 0,-1-1 1,1 1 1,-1 1-1,-1 0-112,-1 1 1,-2 1 0,0 1-232,0 2 0,1 0 1,3 3 176,-1-1 1,1 1 0,-1 1 0,1 0 0,1 1 112,0 1 1,0 0 0,0 1-1,2 2-96,0 3 0,0-3 219,2 4 1,3-2-1,1-1 1,1 0 133,1-2-210,-2-4 0,3-2 1,0-2 148,1 0-129,1 0 0,0-2 0,0-1 0,-1-3 13,0-1 0,0-9 0,-1 1 22,0-2 1,-1 1-1,-2-1 1,1-1-1,-1 0 10,1 0 1,-1-1-1,-1-2 1,-2-3-74,1-3 1,-1 2 0,1 1 0,-1 3 121,1 2 1,-1 4-47,-1 2 299,0 6-174,0 3 0,-1 9-30,-1 4-108,1 2 0,-1-1 1,1 4-68,0 1 25,-1 4 0,1-1 0,0 2 0,0-1 0,1-1 1,0-1-1,1 0 1,0-1-234,0 0 0,2 0 0,0 0 1,1-1-443,1-3 0,0-2 666,0-3 0,2 2 0,2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8.932"/>
    </inkml:context>
    <inkml:brush xml:id="br0">
      <inkml:brushProperty name="width" value="0.08571" units="cm"/>
      <inkml:brushProperty name="height" value="0.08571" units="cm"/>
      <inkml:brushProperty name="color" value="#004F8B"/>
    </inkml:brush>
  </inkml:definitions>
  <inkml:trace contextRef="#ctx0" brushRef="#br0">119 224 8048,'-7'-4'1074,"1"-1"-613,2-1 1,-1 1-39,1-1-306,-1 1 0,1 1 0,-1-1-509,1 1 1,-1 0-1,0 1 101,-1 0 0,0 2 1,0 0 47,0 2 0,0 0 0,2 3 0,0 1 82,-1 0 1,1 2 0,0 0 0,0 2 136,1-1 1,1 2-1,-1-1 1,2 2 43,0 0 0,1-1 0,0 1 0,0-1 37,0 1 1,2-2 0,1-1-56,1-2 0,1-2 167,1-1-166,1-1 1,1-3 0,0 0 92,-1-2-61,0-3 1,1-3 0,-1-2 0,-1-2 14,-1 2 1,2-2 0,-1 1 0,1-2-16,-1 1 1,0-1-1,-2 2 1,1-3-66,-1-1 0,0-1 1,-1-2-1,0 0-12,1 0 1,-2 2 0,1 2-1,-1 2 132,-1 2 0,-1 2 1,0 2 446,0-1-394,0 4 0,-1-2 326,-2 5-400,2 1 1,-4 3-1,3 3 34,-1 1 0,2 2 1,-2 2-1,1 2 1,0 1 47,0 2 1,0 0-1,1 2 1,0 0-38,0-1 1,0 1 0,1-1 0,0 1-107,0-2 0,2 1 0,0-1 0,0-1-9,1 0 0,1-3 0,1-2 0,1 0-639,2 0 1,-2-1 0,1 0 0,0-3 639,0-3 0,0 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5.335"/>
    </inkml:context>
    <inkml:brush xml:id="br0">
      <inkml:brushProperty name="width" value="0.08571" units="cm"/>
      <inkml:brushProperty name="height" value="0.08571" units="cm"/>
      <inkml:brushProperty name="color" value="#004F8B"/>
    </inkml:brush>
  </inkml:definitions>
  <inkml:trace contextRef="#ctx0" brushRef="#br0">0 209 7035,'0'-16'105,"6"-2"0,1-2 0,2-1-111,3 1 0,3 3 0,-1 1 0,-2 0 40,-1 0 0,-6 1 0,4 3 54,-2 1 0,0 8-34,-1-3 90,-4 4-80,5 2 1,0 0-23,4 0 1,-3 2 0,3 2 0,0 5-4,-2 5 1,5-2 0,-3 12 0,3-3-25,2 0 0,0 6 0,2-4 1,1 2-60,3 4 1,-1-6-1,-5 0 1,0-2-176,0 1 1,0-1 0,0-5 0,0-2-255,0-3 1,0 2 98,0-8 374,1 0 0,-1-12 0,0-2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9.246"/>
    </inkml:context>
    <inkml:brush xml:id="br0">
      <inkml:brushProperty name="width" value="0.08571" units="cm"/>
      <inkml:brushProperty name="height" value="0.08571" units="cm"/>
      <inkml:brushProperty name="color" value="#004F8B"/>
    </inkml:brush>
  </inkml:definitions>
  <inkml:trace contextRef="#ctx0" brushRef="#br0">1 0 9472,'-1'7'644,"2"0"-617,1-1 0,1 5 1,1 0-306,-1 1 1,0 0 0,-1-3 76,1-2 0,-2 2 1,1-1-801,0 0 405,0 0 0,-1-1 596,1 1 0,1-7 0,0 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9.433"/>
    </inkml:context>
    <inkml:brush xml:id="br0">
      <inkml:brushProperty name="width" value="0.08571" units="cm"/>
      <inkml:brushProperty name="height" value="0.08571" units="cm"/>
      <inkml:brushProperty name="color" value="#004F8B"/>
    </inkml:brush>
  </inkml:definitions>
  <inkml:trace contextRef="#ctx0" brushRef="#br0">5 0 8532,'-3'5'141,"2"-1"0,2 1-1246,2-1 1105,-1 0 0,2 1 0,-2-1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6.335"/>
    </inkml:context>
    <inkml:brush xml:id="br0">
      <inkml:brushProperty name="width" value="0.08571" units="cm"/>
      <inkml:brushProperty name="height" value="0.08571" units="cm"/>
      <inkml:brushProperty name="color" value="#004F8B"/>
    </inkml:brush>
  </inkml:definitions>
  <inkml:trace contextRef="#ctx0" brushRef="#br0">1 9 7040,'1'9'281,"1"0"1,1 0-283,0-1 1,1 1 0,1 1 0,-1-1-10,0 2 0,2-1 1,0-1 16,-1 2 0,-1-2 0,-2 1 0,0-1 0,-1 0-21,0 0 1,-1-2-1,0 1 19,0 0-10,0-4 13,0 2-30,0-6 0,0-4 0,0-6 10,0-1 1,1-1 0,1-1 0,0 1 0,1 0 69,-1 2 1,0 0 0,0 2 39,2 1 0,0 1 1,0 0 6,1 1 1,2 3-19,1 1 0,3 0-91,2 1 2,-1 2 1,-2 0-1,-1 3 1,0 0 47,0 1 1,0 0 0,0 2 68,-1-1-97,3-1 1,-2 1 0,2-1 3,0 0-19,-2-1 1,4-1 0,-2-2 0,1 0 8,0-2 0,0 0 0,0 0 0,1-2 17,-2 0 0,-1-2 1,-1-1-1,-2 0-1,0-1 0,-1 2 0,-2-3-3,0 1 1,-1-3-31,-2-1 0,-2-1 1,-3 2-4,-1 0 0,0 3 0,-2 1-75,0 0 79,0 2 1,1 0 0,-1 1 0,-1 1-12,0 1 1,0 0 0,1 2-35,-1 3 0,2 0 0,-1 2 0,1 1 0,1 0 46,-1 1 1,2 0 0,1 0 0,1 0 26,2 1 0,0 0 0,0 2 0,0-1 0,2 1 1,1 0-1,2-2 1,2 1-42,-1-1 0,2 0 1,2-1-1,0 0-3,0-2 0,1-1 0,1-1 0,1-1 12,0-1 1,0-2-1,1 0 0,-1 0 14,0-3 1,2-1 0,-1-3 0,1-1 46,-2-2 1,1-1 0,-2-1 190,0 0-222,1 1 0,-3-3 1,0 2-1,0-2 22,-1 0 0,-2-1 0,0 1 0,-1-1-66,-1 0 1,-3 2 0,0-1-52,-2 1 1,0 2 0,0 2-1,-2 1 57,0 1 0,-3 1 0,-1 2-48,-1 2 0,-1 1 0,-1 2 0,1 2-14,1 1 0,1 3 0,-1 0 0,0 2 56,1 1 1,0 2-1,1 1 170,1 0-105,0 0 1,4 1 0,-2-2-1,2-1 55,0-2 1,0 0-1,0-2-88,2-1-24,0 0 1,3-4 0,2 0-25,1-1 0,0-2 0,1 0 0,-1-2 48,0-2 1,0-2-1,-1-2 1,1-2 16,0 1 0,-1 0 0,-1 0 0,0 0 35,0 0 0,0 1 0,-2-1 0,1 0 103,-1 2 0,1 1 1,-1 1 120,1 1-89,-3 1 1,3 4 108,0 5-177,-2 3 0,1 3 0,-2 0 1,0 0 56,1 3 1,0 0 0,0 3 0,0 0-32,1-1 0,1 2 0,-1 0 1,0 2-112,1 1 0,-1-2 0,-1 1 1,0-2-92,1-1 0,-2-1 1,-1 0-1,-1-2-63,0 1 1,0-2-1,0 0 1,0-2-109,-1 0 1,-2-1-1,-1-2-698,-1-1 708,-1 1 1,-1-2 0,-2-1 0,0-2-208,1-1 1,-3-1 0,1-2-680,-2 0 793,2-4 0,-2-1 0,2-7 301,0-1 0,1-5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6.592"/>
    </inkml:context>
    <inkml:brush xml:id="br0">
      <inkml:brushProperty name="width" value="0.08571" units="cm"/>
      <inkml:brushProperty name="height" value="0.08571" units="cm"/>
      <inkml:brushProperty name="color" value="#004F8B"/>
    </inkml:brush>
  </inkml:definitions>
  <inkml:trace contextRef="#ctx0" brushRef="#br0">0 0 9287,'3'9'0,"-1"0"169,0 2 0,0 0 0,2 2 1,-1 0-450,0 1 0,0-2 0,1 1 0,0-2-207,-1 2 0,-2-3 0,2 1-438,-2-2 575,1-2 350,0 1 0,-2-1 0,2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6.750"/>
    </inkml:context>
    <inkml:brush xml:id="br0">
      <inkml:brushProperty name="width" value="0.08571" units="cm"/>
      <inkml:brushProperty name="height" value="0.08571" units="cm"/>
      <inkml:brushProperty name="color" value="#004F8B"/>
    </inkml:brush>
  </inkml:definitions>
  <inkml:trace contextRef="#ctx0" brushRef="#br0">9 1 7905,'-5'0'-1509,"2"0"996,3 0 513,3 2 0,0 0 0,4 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7.096"/>
    </inkml:context>
    <inkml:brush xml:id="br0">
      <inkml:brushProperty name="width" value="0.08571" units="cm"/>
      <inkml:brushProperty name="height" value="0.08571" units="cm"/>
      <inkml:brushProperty name="color" value="#004F8B"/>
    </inkml:brush>
  </inkml:definitions>
  <inkml:trace contextRef="#ctx0" brushRef="#br0">40 0 9260,'-5'5'260,"1"1"0,1 0 1,0 1-247,0 1-2,1 2 0,-2 0 0,1 1-344,1 0 246,-2 1 0,3-2 0,-2 2 0,1-1-55,2 1 1,-1-1 0,2-3 0,0 1-67,2 0 1,1-2-1,0 0 1,1 0 162,1-2 1,0 0-1,3-1 1,-1 1 71,1-1 1,1-1-1,-2 0 1,0 0 171,0-1 0,-1 2 68,2-1 1,-2 1 88,-1 1-289,-3-3 1,-4 3-78,-3 0 61,-1 0 1,-3 0 0,1-1-456,-2 0 276,0 1 0,1-2 0,0-1 1,1 0-271,-1-1 0,0 0 397,-1-1 0,-2-2 0,0-1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7.314"/>
    </inkml:context>
    <inkml:brush xml:id="br0">
      <inkml:brushProperty name="width" value="0.08571" units="cm"/>
      <inkml:brushProperty name="height" value="0.08571" units="cm"/>
      <inkml:brushProperty name="color" value="#004F8B"/>
    </inkml:brush>
  </inkml:definitions>
  <inkml:trace contextRef="#ctx0" brushRef="#br0">1 13 7881,'9'-2'1464,"1"2"-1050,2-2-253,1 2 0,-1 0-288,-1 0 0,1 0 151,1 0 1,-1 0-741,0 0 1,-2 0-317,0 0-170,-1 0 1202,2-2 0,-2 0 0,2-3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7.534"/>
    </inkml:context>
    <inkml:brush xml:id="br0">
      <inkml:brushProperty name="width" value="0.08571" units="cm"/>
      <inkml:brushProperty name="height" value="0.08571" units="cm"/>
      <inkml:brushProperty name="color" value="#004F8B"/>
    </inkml:brush>
  </inkml:definitions>
  <inkml:trace contextRef="#ctx0" brushRef="#br0">12 1 7840,'-5'2'649,"-1"3"0,5 0-430,2 3 1,-1 1-1,3 3-302,-1 0 55,1 1 0,-2 2 0,2 1-454,-1 2 361,1-1 1,-3 1 0,2-1-681,0 1 611,1 0 0,0-1 0,0-1 1,0-1 189,1-1 0,0-1 0,1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8.004"/>
    </inkml:context>
    <inkml:brush xml:id="br0">
      <inkml:brushProperty name="width" value="0.08571" units="cm"/>
      <inkml:brushProperty name="height" value="0.08571" units="cm"/>
      <inkml:brushProperty name="color" value="#004F8B"/>
    </inkml:brush>
  </inkml:definitions>
  <inkml:trace contextRef="#ctx0" brushRef="#br0">0 96 8328,'5'0'137,"2"0"0,-3 0 0,2 1 0,2 0-67,1 0 1,-1 1-1,4-1 1,-1 1-112,0-1 1,0-1-1,0 0 1,1 0-137,-1-2 0,1 1 0,-3-2 1,2 0 64,-1-1 0,-3-1 1,0 1-1,0 0 41,-2-1 1,-1 0 254,-1-1-96,-1 2 0,-2-4 1,0 2-25,-2-2 1,0 1-1,-3 3-206,-1-1 134,1 1 1,-3-1 0,1 2 0,-2-1-3,-2 1 0,2 2 0,-1 0 0,1 2 99,0 2 1,1 1 0,1 1 0,1 1 73,-1 1 1,2 2-1,0 1 1,2 2 60,1 1 1,1 0 0,1 1-1,0 0-77,2 1 0,0-1 1,3-1-1,0-1 20,1 0 0,2 1 1,-1-2-586,2-2 296,0 1 1,1-1 0,2-1-791,-1-1 690,2 0 1,-2-3 0,3-2-817,0 0 749,0-2 0,1-2 0,-2 0 0,-1-3 289,0-1 0,0-1 0,1-1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8.363"/>
    </inkml:context>
    <inkml:brush xml:id="br0">
      <inkml:brushProperty name="width" value="0.08571" units="cm"/>
      <inkml:brushProperty name="height" value="0.08571" units="cm"/>
      <inkml:brushProperty name="color" value="#004F8B"/>
    </inkml:brush>
  </inkml:definitions>
  <inkml:trace contextRef="#ctx0" brushRef="#br0">1 5 8667,'0'6'344,"0"0"0,3 1 0,0 2-406,1 0 1,-1 1-1,1 2 1,-2 1 7,2 1 0,-2 0 0,0 0-97,0 0 118,-2-3 1,3 1 0,-2-1 0,0-1 59,0-1 1,0-1 227,1 0-141,-2 0 0,3-3 165,-2 1 1,0-4-122,2-2 0,0-2 0,1-4 0,1-2-28,-1-2 1,1-3 0,0-4 0,2-1-297,0-3 0,0-1 1,1 1-1,0 2-389,-1 3-990,-1 2 1545,2 3 0,-3-2 0,1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5.557"/>
    </inkml:context>
    <inkml:brush xml:id="br0">
      <inkml:brushProperty name="width" value="0.08571" units="cm"/>
      <inkml:brushProperty name="height" value="0.08571" units="cm"/>
      <inkml:brushProperty name="color" value="#004F8B"/>
    </inkml:brush>
  </inkml:definitions>
  <inkml:trace contextRef="#ctx0" brushRef="#br0">258 0 7849,'-8'11'521,"-2"0"1,1-6-980,-2 6 334,8-1 1,-10 8-1,6 2 53,-2 1 1,-2 8 0,-5-3 0,0 5-1,0 1-126,0 0 0,0 0 1,0-2-1,2-1 15,3-2 0,-3-6 1,5 4 181,0-2 0,-5-2 0,5-5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4.048"/>
    </inkml:context>
    <inkml:brush xml:id="br0">
      <inkml:brushProperty name="width" value="0.08571" units="cm"/>
      <inkml:brushProperty name="height" value="0.08571" units="cm"/>
      <inkml:brushProperty name="color" value="#004F8B"/>
    </inkml:brush>
  </inkml:definitions>
  <inkml:trace contextRef="#ctx0" brushRef="#br0">124 41 7863,'-2'-9'-720,"-2"3"0,1 2 720,-1 0 0,-1 3 0,-1-4 321,-1 1-54,0 3 0,-1-1 0,1 1-178,-2-1-186,2 1 0,-1 4 0,0 0 18,-1 1 1,1 0 0,1 1-118,1 1 1,3-1 179,0-1 1,1 2 0,2 2 0,2 0 41,2-1 85,3 2 0,0-2-61,1 0-13,1 0 1,-1 1-1,2 3 1,0 0 255,-1-3-278,2 2 25,-1-6 1,1 5-1,-1 0 0,-1 0 0,0 0 292,-1 0-293,0-1 0,-2 3 1,0-1 11,-3 0-3,-1-1 0,-2 0 1,0 1-28,-2-1 0,0 0 0,-3-3 0,-1-1-15,1 0 0,-3-1 1,0-1-1,0-1-218,-1 0 1,0-2-1,1 1 1,0-2-223,1-2 0,0-2 0,-2 0 434,2 0 0,-3-7 0,0-4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4.339"/>
    </inkml:context>
    <inkml:brush xml:id="br0">
      <inkml:brushProperty name="width" value="0.08571" units="cm"/>
      <inkml:brushProperty name="height" value="0.08571" units="cm"/>
      <inkml:brushProperty name="color" value="#004F8B"/>
    </inkml:brush>
  </inkml:definitions>
  <inkml:trace contextRef="#ctx0" brushRef="#br0">0 1 7940,'0'11'110,"1"1"52,0 2 1,0 2 0,2 3 0,-1 2-117,0-1 0,0 0 0,1 0-73,0 2-6,-1 3 0,2 3-103,-1-2 121,-1 4 0,1-10 0,-1 6 0,1-1 0,0-3-13,-1-1 0,2-3 0,-1 0 0,1-3-415,-2-1 0,2-3 0,-1-1-125,1-2 0,-1-2 568,0-1 0,-2-1 0,1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4.809"/>
    </inkml:context>
    <inkml:brush xml:id="br0">
      <inkml:brushProperty name="width" value="0.08571" units="cm"/>
      <inkml:brushProperty name="height" value="0.08571" units="cm"/>
      <inkml:brushProperty name="color" value="#004F8B"/>
    </inkml:brush>
  </inkml:definitions>
  <inkml:trace contextRef="#ctx0" brushRef="#br0">0 0 7815,'8'1'121,"1"0"1,0 0-1,3 2-66,-2 1-33,0-2 0,-1 2 0,-1-1-149,1 0 78,-2 2 1,1-1 0,-2 1-14,-1-1 1,0 2-1,-2 2 1,-1 1-1,0 0-72,-1 2 1,-1-1 0,-1-1 49,0 0 0,-2-1 1,0 1-1,-1-1 1,-1-1-52,1-1 0,0 0 0,1-1 130,-2 1 0,-1-2 1,2 2-1,-1-1 1,1 0 147,0-1 1,-1 0-1,1 1-80,-1-1 0,1 1 274,0 1 10,1-3-232,1 3-65,2-4 1,3 1-1,1-1-4,3 0 0,1-2 0,1 2 0,0-2-12,2 0 1,-2 0 0,3 0 0,0 0-49,1 0 0,1 0 1,0 0-1,1 0-136,-1-2 0,1 2 0,0-2 0,1 2-462,-1 0 612,-1 0 0,0-2 0,-1-1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1.504"/>
    </inkml:context>
    <inkml:brush xml:id="br0">
      <inkml:brushProperty name="width" value="0.08571" units="cm"/>
      <inkml:brushProperty name="height" value="0.08571" units="cm"/>
      <inkml:brushProperty name="color" value="#004F8B"/>
    </inkml:brush>
  </inkml:definitions>
  <inkml:trace contextRef="#ctx0" brushRef="#br0">0 18 6323,'1'-7'-323,"0"1"597,0 3 253,3 1-165,-4 2-182,2 0-21,0 2 1,-1 0 258,2 4-366,-2 0 1,2 6-1,-1-1 1,0 0 37,0 1 1,0 2 0,0 0 0,0 3-76,1 0 1,0 2 0,-1 2 0,0 0 11,2 0 1,-1 0-1,1-1 1,-1 1-74,0-1 0,0-1 0,1 2 0,-2-2-33,0 0 0,1-2 0,-1 0 0,0-3-140,0 0 1,1-2 0,-1-1-359,0 0 296,-1-3 1,1-1 280,-2-1 0,2-1 0,1 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2.568"/>
    </inkml:context>
    <inkml:brush xml:id="br0">
      <inkml:brushProperty name="width" value="0.08571" units="cm"/>
      <inkml:brushProperty name="height" value="0.08571" units="cm"/>
      <inkml:brushProperty name="color" value="#004F8B"/>
    </inkml:brush>
  </inkml:definitions>
  <inkml:trace contextRef="#ctx0" brushRef="#br0">1 32 7984,'9'-5'186,"0"3"0,-1 0 1,0 0-44,-1 1 1,1-2-1,2 1 1,2 1 2,1 1 0,0-2 0,0 1 0,1 0-43,1 1 0,0-2 1,1 1-36,1 0-50,1 0 1,0 1 0,1 0-64,1-2 9,0 2 0,1-2 1,-1 2 253,-1 0-182,1 0 0,-1 0 0,1 0 0,1 0 15,-1 0 0,-1 0 0,0 0 1,-1 1-60,0 1 0,-1-1 0,1-1 0,-1 0 5,-1 0 0,2 0 0,-3 0 1,1 0 9,1 0 1,-4 0 0,1 0 0,-2-1-8,-1-1 1,-1 1-1,-1 1 186,0 0-167,-1 0 1,2 0-63,0 0 56,-3 0 0,2 0 0,-3 0-31,1 0 0,0 0-9,-1 2 83,-2-2-39,1 4 0,-2-3 21,0 2-46,-2-2 1,1 3-1,0-1 1,-2 1 34,2 2 1,-1-1 0,0 3-19,0 0 0,1 0 0,-2 1 1,0 0-4,0-1 1,0 1 0,0 0 105,0 0-101,0 2 0,0-1 1,0 1 44,0 0-45,0 1 1,0-1 0,0 3-69,0 0 57,0 2 1,0 2 0,0 1-1,0 0-13,0 0 1,0-1 0,0 0 0,0 1-3,0 2 0,0 0 0,0 1 1,0 0-46,0 0 1,0-1 0,0-1 0,0-1-89,0-2 0,0 1 0,0-2 0,0 1 69,0 1 0,0-2 1,0 0-624,0-1 482,0 2 0,0-5 0,0 0-696,0 0 542,0-2 1,1-1 373,0 0 0,1-2 0,-2-1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3.413"/>
    </inkml:context>
    <inkml:brush xml:id="br0">
      <inkml:brushProperty name="width" value="0.08571" units="cm"/>
      <inkml:brushProperty name="height" value="0.08571" units="cm"/>
      <inkml:brushProperty name="color" value="#004F8B"/>
    </inkml:brush>
  </inkml:definitions>
  <inkml:trace contextRef="#ctx0" brushRef="#br0">1 1 7122,'2'2'496,"2"1"-251,1-2 1,0 0-1,3 0-29,1-1 1,0 2-1,1-1 1,-1 1 270,0 0-278,2-2 1,0 4 50,2-3-4,1 3 97,-1-2-176,0 1-85,2 0 1,0 0 52,3 1 0,-2 0 12,3-1 1,2 1-20,-1-1 0,0 0-71,-1 0 0,0 0 117,0-2-26,3 0-38,-4 1 32,3-2-56,-1 2 76,2-2-54,-2 2 17,2-2-22,-2 0 18,0 0-182,0 0 23,-1 0 48,-2 0 0,2 0-146,-3 0 84,1 0-198,1 0 158,-3 0-15,1 0 105,-3 0-431,-2 0 194,2 0-3,-4-2 137,0 2 74,-1-2-111,-3 2 95,1-2-1882,-1 1 500,-1-1 1419,1 2 0,-3-4 0,0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2.153"/>
    </inkml:context>
    <inkml:brush xml:id="br0">
      <inkml:brushProperty name="width" value="0.08571" units="cm"/>
      <inkml:brushProperty name="height" value="0.08571" units="cm"/>
      <inkml:brushProperty name="color" value="#004F8B"/>
    </inkml:brush>
  </inkml:definitions>
  <inkml:trace contextRef="#ctx0" brushRef="#br0">1 0 8205,'3'10'239,"0"1"-200,-2-1 1,3 1 0,-2 0 0,1 2-1,-1 1-4,0 1 1,1-1 0,-1 2 0,-1 0-88,-1 0 0,0 0 0,0 0 0,0-2 34,0 0 0,0 0 0,0-4-301,0 0 1,0-1-516,0 0 462,0-4 1,1-2 371,0-4 0,0-2 0,1-1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2.460"/>
    </inkml:context>
    <inkml:brush xml:id="br0">
      <inkml:brushProperty name="width" value="0.08571" units="cm"/>
      <inkml:brushProperty name="height" value="0.08571" units="cm"/>
      <inkml:brushProperty name="color" value="#004F8B"/>
    </inkml:brush>
  </inkml:definitions>
  <inkml:trace contextRef="#ctx0" brushRef="#br0">62 5 7910,'-2'-3'243,"-2"2"-168,1 2 1,0 2 0,-1 3 1,0 1 0,-1 2 107,0 2 0,0-4-1238,1 2 679,-1 1 0,1-2 375,0 1 0,-1-1 0,1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3.011"/>
    </inkml:context>
    <inkml:brush xml:id="br0">
      <inkml:brushProperty name="width" value="0.08571" units="cm"/>
      <inkml:brushProperty name="height" value="0.08571" units="cm"/>
      <inkml:brushProperty name="color" value="#004F8B"/>
    </inkml:brush>
  </inkml:definitions>
  <inkml:trace contextRef="#ctx0" brushRef="#br0">1 14 7450,'9'0'237,"-3"0"1,3 0 0,-1 0 0,1 0-86,1 0 1,2-2 0,-1 1 0,0-1-43,1 0 1,0 2 0,1-2-1,-2 2-175,2 0 0,-1 0 1,2 0-1,-1 0-359,0 0 1,2 0 423,0 0 0,-1-2 0,-1-1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7.948"/>
    </inkml:context>
    <inkml:brush xml:id="br0">
      <inkml:brushProperty name="width" value="0.08571" units="cm"/>
      <inkml:brushProperty name="height" value="0.08571" units="cm"/>
      <inkml:brushProperty name="color" value="#004F8B"/>
    </inkml:brush>
  </inkml:definitions>
  <inkml:trace contextRef="#ctx0" brushRef="#br0">0 69 6847,'5'0'66,"1"0"0,-1 0 0,0 0 1,0 0-44,1 0 0,1 0 1,0 0-1,1 0 12,0 0 0,1 0 0,-1 0 0,1 0-24,0 0 1,0 0 0,1 0 0,1 0-10,2 0 1,-2 0 0,3 0-1,1 0 23,0 0 0,1 0 0,0 0 50,0 0-62,2 2 1,-1-1 0,2 1 0,1-2 9,1 0 0,-2 0 0,0 0-80,1 0 68,1 3 1,0-3 0,0 2 1,0-2 1,1 0 0,1 0 0,-2 0-1,2 0 10,1 0 0,-2 0 0,1 0 1,-1 0-5,1 0 1,1 0-1,2 0 1,1 0-25,-1 0 1,-1 0 0,1 0 0,1 0 10,2 0-18,-1-2 12,3 2 0,-2-3 1,2 1-1,0 0 0,-1 0-8,0-1 1,0 0 9,0 1 0,1 0 3,-1 0 0,0 1-1,-1 0 1,0 0-44,0 1 39,1-2 1,0 1 0,0-1 30,-2 2 0,2 0-29,-4 0 14,4 0 0,-4-1 0,5 0 0,-2-1 0,-1 1-7,-2 1 0,2 0 0,-2 0 1,1 0-1,0 0 12,0 0 1,-2 0 0,1 0-1,1 0-6,0 0 1,-1 0-1,-1 0 1,0 0-15,2 0 0,0 0 1,1 0-1,0 0 6,1 0 0,-1 0 0,0 0 0,2 0 0,-1 0 1,2-2 0,-2 0 26,1 1 0,0 0 0,-2 1 0,0 0-41,1 0 1,-1-1-1,1-1 1,0 1 0,-1 0-3,1 1 1,-2-1 0,3 0 0,1-1-2,2-1 1,-1 1-1,0-1 1,-2 0-16,1 0 1,-1 0 0,1 0 0,-1 1 18,0-1 0,-1 3 0,-1-2 0,-1 1 27,-1 1 1,1 0-1,-1 0 7,0 0-26,-2 0 1,0 0 0,-2 0 0,0 0 12,-2 0 0,0 1 0,1 0-12,0 1 1,0 0 1,1-2-1,-2 0 4,-1 2 1,1-1-1,-2 0-12,2 0 1,-4-1-1,2 0 1,-2 0 0,-2 0 9,0 0 1,-1 0 51,1 0-72,-3 0 1,2 0 0,-2 0 0,-1 0 0,-1 0 0,-2 0-217,1 0 0,-4 0 230,1 0 0,-1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5.827"/>
    </inkml:context>
    <inkml:brush xml:id="br0">
      <inkml:brushProperty name="width" value="0.08571" units="cm"/>
      <inkml:brushProperty name="height" value="0.08571" units="cm"/>
      <inkml:brushProperty name="color" value="#004F8B"/>
    </inkml:brush>
  </inkml:definitions>
  <inkml:trace contextRef="#ctx0" brushRef="#br0">1 17 7861,'9'0'10,"0"0"0,-4 0-50,6 0 1,3 0 43,2 0 1,5 0 0,1 0-1,-3 0 1,-1 0 55,-2 0 0,6 0 0,1 2-390,2 3 197,-6-3 0,6 5 0,-5-7-319,1 0 306,1 0 1,-6-2 0,0-2 0,0-3 145,0-2 0,0 6 0,0-4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8.987"/>
    </inkml:context>
    <inkml:brush xml:id="br0">
      <inkml:brushProperty name="width" value="0.08571" units="cm"/>
      <inkml:brushProperty name="height" value="0.08571" units="cm"/>
      <inkml:brushProperty name="color" value="#004F8B"/>
    </inkml:brush>
  </inkml:definitions>
  <inkml:trace contextRef="#ctx0" brushRef="#br0">111 0 8154,'-3'0'76,"0"0"0,1 0 0,-1 0-24,-2 0 0,0 1 0,-1 1 0,0 0-205,-1 1 1,-1 2 0,3-1 0,0 0 91,0-1 0,-1 2 0,0-2 0,0 2-11,1 0 1,1 0-1,-1-1 128,0 0 1,1-1 0,1 1-23,1-1 1,0-1 138,2 1-159,0-1 0,0 2 78,0 0-69,0-2 1,0 3 0,1-2-1,0 0 45,1 1 0,2-1 0,-1 3 0,1-1-1,0 0 0,1 0 0,0 1 1,1-1-67,1 0 0,-1 1 0,0-1 0,0 0-133,1 0 0,1 1 0,-2-1 0,1 0-231,0 0 0,0 0 0,0-1 363,0 0 0,-2 4 0,1-2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0.564"/>
    </inkml:context>
    <inkml:brush xml:id="br0">
      <inkml:brushProperty name="width" value="0.08571" units="cm"/>
      <inkml:brushProperty name="height" value="0.08571" units="cm"/>
      <inkml:brushProperty name="color" value="#004F8B"/>
    </inkml:brush>
  </inkml:definitions>
  <inkml:trace contextRef="#ctx0" brushRef="#br0">127 90 8031,'0'-5'0,"0"-1"-395,0 1 407,0 0 0,0 0 0,0-1-3,0 1 95,-2 0 0,1-1 1,-1 1-1,1 0-35,-1 0 0,0-1 0,-2 2 0,0 0-101,0 0 1,0 2 0,-2-1 0,1 1-11,-2 1 1,0 0 0,-1 1 0,0 0-46,-1 0 1,2 3-1,-1 0 1,1 2 5,0 0 1,1 1 0,2 0-67,0 1 127,-1 3 1,5-4-1,-2 3-122,1 0 118,4 1 0,0 1 0,3-1 64,1 1-62,-2 0 1,5 0 0,-1 0-1,1-1 25,1 0 1,-1 0 0,0-1 0,0-1 49,-2 0 0,-1 1 0,2-2 0,-2 0 50,0 0 0,-2-1 1,-1 1-1,-1-1 44,-1-1 1,0 1 0,-2-1-1,0 0-9,0 1 1,0-1 0,-2 1-1,-2 0-5,0 1 0,-2 1 0,0-2-119,-1 1-65,2 0 1,-4-1 0,3-1-177,-1 0 144,-2-2 1,1 1-1,-1-2 1,0-1-236,2 0 1,-1-2 0,2-1-503,-1-4 534,0-1 1,3-6 285,1-1 0,1-1 0,0-1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1.277"/>
    </inkml:context>
    <inkml:brush xml:id="br0">
      <inkml:brushProperty name="width" value="0.08571" units="cm"/>
      <inkml:brushProperty name="height" value="0.08571" units="cm"/>
      <inkml:brushProperty name="color" value="#004F8B"/>
    </inkml:brush>
  </inkml:definitions>
  <inkml:trace contextRef="#ctx0" brushRef="#br0">5 101 7473,'-2'0'-161,"-1"-3"262,3 3 39,0-3-88,3 3 0,-1 0 200,4 0-211,-3 3 0,1 0 1,-2 4 109,1 2-131,1 3 1,-1 2 0,1 2 0,-1 1 27,0-2 1,2 4 0,-2-4 0,0 1-57,1-2 1,-1-3-1,2 1 1,-1-3-36,-1 0 0,0-1 1,2-1-1,-2-1 20,1-1 1,-1 0 0,0-1 0,0-1-48,0-1 0,-1 0 0,1-2 38,1 0 1,-1 0 0,0-1 37,-1 0-18,3-5 0,-3-2 1,2-3 22,0 1-24,-1-3 1,3-1 0,0-3-91,1-1 91,0 1 1,-1 3 0,-1 2 0,0 1-29,0 0 1,1 3 0,1 1 21,0 1 0,0 3 0,-2 2 4,0 0 1,1 1-1,-1 1 1,1 0 64,1 3 0,-1 2 0,2 2 0,1 0 18,-1 2 1,1-1 0,1 3 0,1-1-43,-1 2 1,-1-1 0,0-2 192,0 1-194,-1 0 1,2-1-1,-2-2 234,0-1-232,2-1 1,-2-3 0,1-1 0,-2-2 54,1 0 0,0 0 1,0-2-1,-1-2 16,-1-2 1,-1-3 0,1-3 0,-1-2 20,0-3 1,0-1 0,-1-5 0,-1 0-102,-1 0 1,2 1 0,-2 3 0,-1 1-145,-1 2 1,0 3-1,0 2 1,0 2-92,0 1 1,0 1 0,0 2-321,0 0 1,-1-1 0,-1 1 535,1 0 0,-2 0 0,0-1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3.970"/>
    </inkml:context>
    <inkml:brush xml:id="br0">
      <inkml:brushProperty name="width" value="0.08571" units="cm"/>
      <inkml:brushProperty name="height" value="0.08571" units="cm"/>
      <inkml:brushProperty name="color" value="#004F8B"/>
    </inkml:brush>
  </inkml:definitions>
  <inkml:trace contextRef="#ctx0" brushRef="#br0">0 162 7496,'0'-9'-825,"0"-2"682,0 1 1,2-1 332,1 1 53,1 1-260,2-6 88,-1 5-77,2-4 0,-3 4 132,0-2 1,1 3-119,-1 0 0,1 1 257,-1 2-134,-2 2 34,2 0-122,1 3-7,-2 1 0,4 3 115,-3 3 0,2 2-68,0 4-4,1 0-28,2 5 1,0 0 263,2 2-239,-2 0-17,4-1 0,-4-1-36,3 1 55,0 0-3,1-3 0,0 1-246,1-1 0,-1-2 80,0 0 1,0 0-207,-1-3 1,0 2 79,-2-2 1,1-1 166,-1-2 0,-1-1-266,0 0 1,-1-3-486,-2 0 801,2-2 0,-1-1 0,2-2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4.203"/>
    </inkml:context>
    <inkml:brush xml:id="br0">
      <inkml:brushProperty name="width" value="0.08571" units="cm"/>
      <inkml:brushProperty name="height" value="0.08571" units="cm"/>
      <inkml:brushProperty name="color" value="#004F8B"/>
    </inkml:brush>
  </inkml:definitions>
  <inkml:trace contextRef="#ctx0" brushRef="#br0">221 1 7609,'-5'0'-537,"-1"0"476,3 4 260,-1 1 0,-1 4-63,-1 1 0,1 3 61,-1 2-158,0 1-10,-1 0 1,-2 2-16,0-1 0,-2 2-61,0 0 0,-1 2-252,1-2 154,-1 2 10,-1-3 0,0 1 57,1-2 1,0-2-226,1-2 0,2-2-170,1 0 473,2-4 0,2-1 0,-1-1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4.519"/>
    </inkml:context>
    <inkml:brush xml:id="br0">
      <inkml:brushProperty name="width" value="0.08571" units="cm"/>
      <inkml:brushProperty name="height" value="0.08571" units="cm"/>
      <inkml:brushProperty name="color" value="#004F8B"/>
    </inkml:brush>
  </inkml:definitions>
  <inkml:trace contextRef="#ctx0" brushRef="#br0">3 0 8118,'-3'3'-350,"5"-1"161,4-2 182,0 0 1,2 1 85,0 1-67,2-1 1,-1-1 0,2 0 0,-1 0-129,1 0 0,0 0 0,0 0 0,0 0-16,0 0 1,0 0 0,0-1 0,0-1-117,0-1 1,-1 2 247,-1 0 0,0 0 0,0 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4.788"/>
    </inkml:context>
    <inkml:brush xml:id="br0">
      <inkml:brushProperty name="width" value="0.08571" units="cm"/>
      <inkml:brushProperty name="height" value="0.08571" units="cm"/>
      <inkml:brushProperty name="color" value="#004F8B"/>
    </inkml:brush>
  </inkml:definitions>
  <inkml:trace contextRef="#ctx0" brushRef="#br0">7 44 8030,'-4'3'-978,"1"-1"1040,7-2 0,2 0 0,5 0 0,1-1-66,1 0 0,1 0 1,0-2 225,0-1 1,2 1-124,0 0 1,1 0-265,-1 1 49,1-1 0,0 1 0,0-1 1,-1 1-244,1 0 0,-1 1 1,0-2 358,0 2 0,0-5 0,-1 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5.189"/>
    </inkml:context>
    <inkml:brush xml:id="br0">
      <inkml:brushProperty name="width" value="0.08571" units="cm"/>
      <inkml:brushProperty name="height" value="0.08571" units="cm"/>
      <inkml:brushProperty name="color" value="#004F8B"/>
    </inkml:brush>
  </inkml:definitions>
  <inkml:trace contextRef="#ctx0" brushRef="#br0">5 0 7747,'-3'4'-60,"2"2"0,1-1 0,1 5 0,2 2 153,1 0 0,-1 3 1,0 2-1,0 1-87,1 1 0,-1 0 0,0 0-81,-1-2 63,-1 2 0,-1-4 1,1 2-1,1-2-211,-1 1 0,-1 0 1,0-2-550,0 1 772,0 0 0,2-1 0,1 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6.919"/>
    </inkml:context>
    <inkml:brush xml:id="br0">
      <inkml:brushProperty name="width" value="0.08571" units="cm"/>
      <inkml:brushProperty name="height" value="0.08571" units="cm"/>
      <inkml:brushProperty name="color" value="#004F8B"/>
    </inkml:brush>
  </inkml:definitions>
  <inkml:trace contextRef="#ctx0" brushRef="#br0">53 1 8201,'-7'2'-582,"1"0"1,2 3 590,-1-1 0,1 0 91,-1 1 0,2 1-22,0 2-44,-1 0 0,3 1 0,-2 0 76,1-1-71,1 1 0,0 1 1,0 2-54,0 0 17,-1 1 1,2 1 0,0-1-1,1-2-51,0 0 1,2 1 0,1-1 0,1 1 24,1 0 0,1-2 0,2 0 0,1-1-201,2 0 0,1-2 1,1 0-1,0-1 224,1-2 0,1 2 0,0-1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7.195"/>
    </inkml:context>
    <inkml:brush xml:id="br0">
      <inkml:brushProperty name="width" value="0.08571" units="cm"/>
      <inkml:brushProperty name="height" value="0.08571" units="cm"/>
      <inkml:brushProperty name="color" value="#004F8B"/>
    </inkml:brush>
  </inkml:definitions>
  <inkml:trace contextRef="#ctx0" brushRef="#br0">10 0 7722,'-5'3'-1271,"2"1"1328,2 1 0,1 3 0,1 1 138,1 3-212,1 0 0,-2 2 0,2-1 36,-1 0 0,1 0-70,0 0 1,-1 0 0,1-1-36,1-2 1,-2-1 0,1-1 0,-1-1-24,1-1 1,-2-1 108,2-3 0,0-1 0,1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6.111"/>
    </inkml:context>
    <inkml:brush xml:id="br0">
      <inkml:brushProperty name="width" value="0.08571" units="cm"/>
      <inkml:brushProperty name="height" value="0.08571" units="cm"/>
      <inkml:brushProperty name="color" value="#004F8B"/>
    </inkml:brush>
  </inkml:definitions>
  <inkml:trace contextRef="#ctx0" brushRef="#br0">17 0 7153,'-9'7'-300,"1"-3"360,8 7 0,0-1 1,0 6-1,0 0-37,0 0 0,6 6 0,-1 1 0,-1 0 9,-2 0 0,-2 6 0,1-4-361,5 0 226,-5 5 0,7-10 0,-7 6-355,5 3 458,-5-6 0,14 0 0,-6-7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7.368"/>
    </inkml:context>
    <inkml:brush xml:id="br0">
      <inkml:brushProperty name="width" value="0.08571" units="cm"/>
      <inkml:brushProperty name="height" value="0.08571" units="cm"/>
      <inkml:brushProperty name="color" value="#004F8B"/>
    </inkml:brush>
  </inkml:definitions>
  <inkml:trace contextRef="#ctx0" brushRef="#br0">1 0 7454,'-1'5'-351,"3"-1"0,1 1 0,2 0 351,-1 1 0,0 2 0,1-1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7.840"/>
    </inkml:context>
    <inkml:brush xml:id="br0">
      <inkml:brushProperty name="width" value="0.08571" units="cm"/>
      <inkml:brushProperty name="height" value="0.08571" units="cm"/>
      <inkml:brushProperty name="color" value="#004F8B"/>
    </inkml:brush>
  </inkml:definitions>
  <inkml:trace contextRef="#ctx0" brushRef="#br0">0 19 7485,'0'8'-515,"0"0"1,0-1 793,0 1-283,2 2 1,0 1-1,2 2 1,-2 0 30,0 0-30,2-1 0,-3 4 19,2-3-18,-2-2 5,1 2 1,-1-3-1,0 1 1,1-1-37,0-1 0,-1-1-22,2-2 1,0-5-1,1-4 30,1-5 0,-1-3 34,0-4 1,1-1-42,-1-1 16,1 1 72,-1-1-31,0 3 0,-1-1 0,0 2 0,1 0 0,0 1 0,2 2 18,-1 1 1,1 1 0,-1 1 114,-1 1-139,1 0 24,1 2 13,-1-1-23,3 3 18,-3 0 49,-1 2-71,2 0-6,-3 2 1,4 2 291,-3 4-290,0 0 0,-1 3 0,0 0 229,1 2-191,-2 0-76,2 1 27,-4 1 1,4-1 0,-2 2-1,-1 0 1,1 0 0,0-1-119,0-1 1,0-1-1,2-1 1,0 0 103,-1-1 0,0-2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8.669"/>
    </inkml:context>
    <inkml:brush xml:id="br0">
      <inkml:brushProperty name="width" value="0.08571" units="cm"/>
      <inkml:brushProperty name="height" value="0.08571" units="cm"/>
      <inkml:brushProperty name="color" value="#004F8B"/>
    </inkml:brush>
  </inkml:definitions>
  <inkml:trace contextRef="#ctx0" brushRef="#br0">5 21 8033,'-2'-5'-1384,"0"1"1569,4 1-35,0 5-73,2 1 0,0 6 32,-1-2 1,1 4-75,-3 2-9,3 0-7,-4 2 0,3 0 1,-2 0-1,0 0 55,0 1-95,0 0 0,-1 0 0,0 1-13,0-1 0,0-2 0,0-4-71,1-1-173,0-2 273,3-1-34,-4-3-88,4-5 98,-1-3 0,1-6-4,1-1 0,-1-2-12,0-2 0,1-3 44,1 0-50,-1 0 24,1 1 0,0 1 57,0 1 0,1 1-5,-2 1 1,1 2 242,1 0-262,1 1-7,0 4 1,1 1 115,0 1 1,0 2-91,0 1 24,-1 1-23,1 1 1,0 3 33,0 2 14,-2 2-38,1 2 1,-2 2 18,1 3-19,-2-1-3,0 4-1,-1-3 89,-4 1 0,3 0-69,-2-1 129,-1 1-99,2-4 1,-2 2-3,2-2 0,-1-1-359,2-3 183,0-4 0,3-3-43,0-5 125,0-1 12,-2-5 0,2 0-308,0 0 258,0-4 36,0 3-18,1-3 6,0 0-36,1 1 29,-3-1-22,4 2 19,-3 1-17,1 2 297,2 1 6,-3 4-262,1-1 26,0 4 166,-1-1-153,-1 1-22,1 2 18,-1 4-4,-1-1 1,2 4 177,-2 1-162,1-1-5,-2 6 23,1-2-20,-1 2 14,-1 3-19,-2-1 0,0 1-355,0-1 158,0 0 84,2-3 0,-1 3-109,2-3 1,-1-1 35,1 1-504,1-3 304,-2 0 360,3 0 0,-1-3 0,1 3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9.101"/>
    </inkml:context>
    <inkml:brush xml:id="br0">
      <inkml:brushProperty name="width" value="0.08571" units="cm"/>
      <inkml:brushProperty name="height" value="0.08571" units="cm"/>
      <inkml:brushProperty name="color" value="#004F8B"/>
    </inkml:brush>
  </inkml:definitions>
  <inkml:trace contextRef="#ctx0" brushRef="#br0">1 138 7192,'6'4'-264,"2"0"430,-2-1-150,2-1 0,-2-2 166,1 2-137,0-2-8,2 2 0,1-2 36,0-2-28,-1 0 1,2-4-1,-2 1-278,0-4 279,-1 4-9,-1-3-220,0 1 211,-1-2 23,-3 1-16,3-1-82,-6 2 52,2-1 0,-2 1-117,0-2 0,-2 0 102,-1 0 0,-1 1-9,0 1 1,-2-1-11,-2 2 0,0 2 60,-1 2 0,0 2-58,-1 0 9,0 2 220,-1 0 1,4 4-70,0 0 1,0 2-50,0 1 0,0 1 45,3 1 0,0 2-44,1 1 0,1 1-4,2 1 0,0-1 29,0 2 1,2 0 261,1-1-351,1-3 0,2 3 0,1-4 0,0-2 1,1 0-1,1-3 11,1 1 20,2-5 0,-2 3-713,2-5 317,-1 1 139,3-2 1,-1 0 72,0-4 108,-2 1-97,2-6 1,-3 2-640,2-3 349,-3-2 182,4-3 0,-4 0 229,2-1 0,0-1 0,0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9.708"/>
    </inkml:context>
    <inkml:brush xml:id="br0">
      <inkml:brushProperty name="width" value="0.08571" units="cm"/>
      <inkml:brushProperty name="height" value="0.08571" units="cm"/>
      <inkml:brushProperty name="color" value="#004F8B"/>
    </inkml:brush>
  </inkml:definitions>
  <inkml:trace contextRef="#ctx0" brushRef="#br0">1 25 7798,'2'7'0,"0"0"266,1 1-181,1 2 1,-2 2-1,2 2 1,0 1-49,-1 1 0,1-2 0,-2 1 0,0-1-42,0-1 0,0-1 1,0-1-1,1 0 59,0-1 0,0 0 0,-1-1 0,1-1-333,-1-1 1,0-1-10,1-2 0,-1-2 0,2-2 251,-1-4 1,1-3 0,-1-3-45,1-2 42,1-3 1,-1-1 0,2-1 0,0-1-21,-1-1 1,1 0-1,0 0 174,0 1-63,1 5 1,-3-2 0,3 6 190,-1 0-37,-1 0 0,2 4-119,-1 0 0,1 2 0,1 3-7,-1 3 0,0 2 0,-3 3 0,0 2 85,-1 2 0,0 0 0,-1 0 1,0 0-80,0 0 1,1 1 0,-1-1 0,-1-1-219,-1 0 0,2-2-310,-1-2 283,3 0 1,-3-1 105,2-2 1,1-3-1,2-1-254,1-2 271,-1-4 1,0-1-1,0-3 1,0-1 68,1 0 0,0-2 0,2-1 0,0-2-35,-2 0 1,1 0-1,-1 2 1,0 1-6,1 2 1,-2 2-1,1 2 34,-1 1 1,0 3 0,0 3 18,0 3 1,-2 1 0,-2 3 0,1 2 22,-1 2 1,-1 2 0,1 1-173,-2 1 0,1 1 0,0-1 0,0 1 0,0-1 73,0 1 0,0-2 1,1-1-746,-1 0 541,1-2 0,-1 1 0,2-3 234,0-1 0,-1-1 0,4-3 0,-1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0.036"/>
    </inkml:context>
    <inkml:brush xml:id="br0">
      <inkml:brushProperty name="width" value="0.08571" units="cm"/>
      <inkml:brushProperty name="height" value="0.08571" units="cm"/>
      <inkml:brushProperty name="color" value="#004F8B"/>
    </inkml:brush>
  </inkml:definitions>
  <inkml:trace contextRef="#ctx0" brushRef="#br0">0 57 7943,'0'11'0,"0"-1"0,0 0-57,0-1 99,0 0 0,2 0 1,0 1 15,0 0 95,-1 3 38,3-4-148,-2 2 101,3-3 0,1 1-316,-1 0 146,3-2 30,-3-1 116,4-3 0,-3-1-1,3-2-136,0 0 117,0 0-367,-2-2 209,1-1 1,-2-3-1,2 0 1,-1-1-1,0-2 1,-2-1 93,0-2 0,-1 0 1,-1-3-75,0-1 51,-2-1 1,1-1 0,-3 1-1,-2 2 19,-1 1 1,0 2 0,-3 3-247,-1 2 205,0 4 0,-2 1 1,1 2-1,-2 1-96,2 0 0,-1 1 0,1 3 1,1 1-248,1 2 1,0 0-1,3 1-343,2 0 695,0 1 0,0 2 0,-1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0.390"/>
    </inkml:context>
    <inkml:brush xml:id="br0">
      <inkml:brushProperty name="width" value="0.08571" units="cm"/>
      <inkml:brushProperty name="height" value="0.08571" units="cm"/>
      <inkml:brushProperty name="color" value="#004F8B"/>
    </inkml:brush>
  </inkml:definitions>
  <inkml:trace contextRef="#ctx0" brushRef="#br0">14 0 7876,'0'11'-110,"0"-1"0,-1 0 1,-1 1 108,1 1 1,0 1-1,0 0 1,0 1-48,0-1 82,-2 1 1,3-3-49,-2 1 0,2-1 98,0-2 43,0-1 191,0 3-257,0-1 222,0-4-144,2-4 0,-1-6 0,2-2 0,1-1-3,1-3 1,1 0 0,1-4-128,1 1 0,0 0 109,1 0 0,-2 1 7,1 2 0,-3 1-928,3 0 0,-3 2 432,1 1 0,-1 1 0,-1 1 1,1 0 370,-1-1 0,3-1 0,-1-1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1.045"/>
    </inkml:context>
    <inkml:brush xml:id="br0">
      <inkml:brushProperty name="width" value="0.08571" units="cm"/>
      <inkml:brushProperty name="height" value="0.08571" units="cm"/>
      <inkml:brushProperty name="color" value="#004F8B"/>
    </inkml:brush>
  </inkml:definitions>
  <inkml:trace contextRef="#ctx0" brushRef="#br0">1 24 9039,'2'9'773,"-2"0"-1056,2 0 144,-2-1 100,0-1 0,1 2 169,0-2 0,0 1-51,2-1 0,-1 1-5,1 0 1,-2-2-37,2 0 1,0 0 0,1 0 0,1 0 0,2-1-32,2-1 0,-2-2 0,3 0-158,0-2 0,-2-2 1,0-1-1,-1 0-39,2-2 0,0-1 1,-1 0-1,1 0 2,-2-1 1,1-1-1,-1 1 1,0-1 8,-1 1 0,-1-2 0,-1 3 413,1-1-157,-1-2 0,0 3 1,0-3 99,-2 2 0,1-1 0,2 1 28,-1 0-95,1 0-26,-1 3 1,-1 2 41,0 2 1,-2 2 0,2 3-27,-1 3 1,1-1-1,-2 4 1,1 0 129,0 0 1,-1 1-1,1 0 1,1 1-78,-1 1 0,1 2 0,1-2 0,1 2-144,-1 0 1,1 1 0,-1 0-63,0 2 107,1 2 1,-1-2-1,-1 1 291,0 1-305,-2 1 0,1-2 1,-2-1-1,0-1 31,0 0 1,-2 0 0,0-1 0,-1 0-32,0 0 0,0-2 1,-2-3-1,1 0-18,0-2 1,-1 0 0,0-2 0,0 0-35,-1-1 1,-2-1 0,1-1 0,-2-1-32,1-1 1,-3-2 0,-1 0 0,-1 0 41,-2-1 1,-1-1 0,-1 0-2279,1-2 1472,-1-1 0,2-4 807,-1-3 0,0-3 0,3-1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1.669"/>
    </inkml:context>
    <inkml:brush xml:id="br0">
      <inkml:brushProperty name="width" value="0.08571" units="cm"/>
      <inkml:brushProperty name="height" value="0.08571" units="cm"/>
      <inkml:brushProperty name="color" value="#004F8B"/>
    </inkml:brush>
  </inkml:definitions>
  <inkml:trace contextRef="#ctx0" brushRef="#br0">93 1 7634,'5'4'-304,"-1"1"0,0 1 0,1 2 0,-1 1 0,1 2 599,-1 2 1,2 0 0,0 3 0,-1 1 956,0 0-945,-2 1-203,0-1 0,-1 1 0,1 1 0,-1 1 1,-2-1-1,0 1 16,0 0 1,-2 1 0,-1 0-16,-1 0-67,0-3 0,-1-2 0,0 0 0,-2-1 65,1 0 0,-2 0 1,-1-2-339,1 2 149,-1-1-47,-2-1 9,2 0 1,-1-4-1,3 1 1,-1 0 0,0-2-1,0-1 124,0-1 0,-2-1 0,1-1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16.321"/>
    </inkml:context>
    <inkml:brush xml:id="br0">
      <inkml:brushProperty name="width" value="0.08571" units="cm"/>
      <inkml:brushProperty name="height" value="0.08571" units="cm"/>
      <inkml:brushProperty name="color" value="#33CCFF"/>
    </inkml:brush>
  </inkml:definitions>
  <inkml:trace contextRef="#ctx0" brushRef="#br0">140 37 9032,'0'-6'0,"-2"1"0,0 0 63,-3 1 0,-1 2 0,2-2 0,-2 1-938,0 0 0,2 1 0,0 0 1484,-1 1-385,0 1 1,-2 1 0,-1 1-347,0 2 86,-3 2 0,5 0 0,-2 0 0,0 0 9,0 0 0,1 2 0,0 0 0,2 0-14,3-1 1,-1 1-1,1 0 1,1 0 8,3 1 1,2-2 0,3 3 0,2-1 61,1 1 1,2-2 0,3 2 0,0-2 71,0 0 1,1-1-1,-1-1 1,0 0 10,0 0 0,-1 2 1,-2 0-1,-2 0-50,1 1 1,-6-1-1,1 1-31,-3 0 10,-1 2 0,-3-2 0,-1 2-107,-2-1 1,-1-1-88,-1 2 1,-3-3 0,1-2-115,1-2 1,-2 1 0,0-4-1,0-2-606,1-2 872,-1-3 0,1-5 0,-2-2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034"/>
    </inkml:context>
    <inkml:brush xml:id="br0">
      <inkml:brushProperty name="width" value="0.08571" units="cm"/>
      <inkml:brushProperty name="height" value="0.08571" units="cm"/>
      <inkml:brushProperty name="color" value="#004F8B"/>
    </inkml:brush>
  </inkml:definitions>
  <inkml:trace contextRef="#ctx0" brushRef="#br0">1 0 7867,'0'17'961,"0"-1"-927,0 0 0,0 0 0,0 1 0,0 3-210,0 1 1,0 3 0,2-5 0,1 3-267,3-3 1,-1-1-364,-5-2 319,7-7 486,-5 5 0,5-12 0,-7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06.468"/>
    </inkml:context>
    <inkml:brush xml:id="br0">
      <inkml:brushProperty name="width" value="0.08571" units="cm"/>
      <inkml:brushProperty name="height" value="0.08571" units="cm"/>
      <inkml:brushProperty name="color" value="#004F8B"/>
    </inkml:brush>
  </inkml:definitions>
  <inkml:trace contextRef="#ctx0" brushRef="#br0">0 0 7858,'0'9'668,"0"5"-790,0-3 120,7 3 0,-5 4 1,4 4-37,-5 4 27,-1-3 0,6 8 0,-1-5-32,-1 5 0,-1-5 0,1-1 0,1 0 0,-1-1-43,-3-1 1,5-2-1,-1-5 68,-1 0 0,-3 0 18,-1 0 0,8 0 0,0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16.504"/>
    </inkml:context>
    <inkml:brush xml:id="br0">
      <inkml:brushProperty name="width" value="0.08571" units="cm"/>
      <inkml:brushProperty name="height" value="0.08571" units="cm"/>
      <inkml:brushProperty name="color" value="#33CCFF"/>
    </inkml:brush>
  </inkml:definitions>
  <inkml:trace contextRef="#ctx0" brushRef="#br0">0 61 7554,'5'-2'-173,"-1"0"1,0-2 0,2 2 0,1 0 347,1-1 0,-1 2 1,3-3-1,1 1-265,1 0 0,0-1 0,0 0 0,0-1-229,-2 1 0,1 0 319,-3 0 0,0 0 0,-2-2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17.409"/>
    </inkml:context>
    <inkml:brush xml:id="br0">
      <inkml:brushProperty name="width" value="0.08571" units="cm"/>
      <inkml:brushProperty name="height" value="0.08571" units="cm"/>
      <inkml:brushProperty name="color" value="#33CCFF"/>
    </inkml:brush>
  </inkml:definitions>
  <inkml:trace contextRef="#ctx0" brushRef="#br0">13 0 7885,'-6'4'-372,"3"1"1,1-1 321,1 2 1,1 2 0,1 1-1,1 0 233,2 2 0,-1 0 0,1 2 0,0 1-149,0 0 1,1 3 0,-1-3-275,2 2 235,-3-2 0,2 3 0,-1-3 0,3-1-44,1 0 0,-1-2 0,3-2 0,-1 0 7,1-2 0,0-1 1,2-1-1,0-1 97,1-2 1,-1 0-1,1-2 1,0 0 34,2-2 0,-1-2 0,0-2 0,0-1-21,0-1 1,-1-1-1,-2-4 1,0-1 13,-1-3 1,-2 0 0,-1-1 0,-1 1-66,-2 1 0,-3 0 0,1 0 0,-1 1-71,-1 3 0,-3 0 1,-1 2-1,-1 2 65,-1 1 0,-1 4 1,-1 0-50,0 3 39,-3 0 0,4 3 0,-3 1 0,1 2 1,2 2 0,-2 1 1,2 4-1,1-1 9,1 0 1,4 0 0,-2 1 0,3 1-23,0 0 1,0 3 0,3-1-1,1-1-24,1-1 0,4-1 0,1-1 0,2-3 2,0-2 0,0-2 0,1-3 0,1-1 22,2 0 0,0-4 1,0-1-1,1-3 74,1-1 1,-2-3 0,-2 0-44,-1-3 0,1-1-27,0-4 1,1 3-1,-4 0 3,-1-1 0,1 2 0,-3 1 0,0 1-10,-1 0 1,-3 3 0,-1 1 95,0 0 545,-1 1-558,-2 4 1,-1 4 0,0 4 0,-1 3 1,0 1 1,2 1 0,0 5-1,0 1-34,0 4 0,2 4 0,0 1 1,2 2-25,1 2 1,0 0 0,1 0 8,0-1-5,0 1 1,0-1 0,1 3 0,-1-1 36,0-3 1,0-3 0,0-2-445,0-2 238,-3-2 0,2-4 0,-3-2-35,0-1 1,-2-4 0,0-7 76,0-4 1,-2-8 0,-2-5 0,-2-4-45,0-4 1,-1-5 0,0-3 0,1-2 108,1 2 1,0-1 0,1 2-1,2 2 181,1 4 0,1 1 1,1 7-1,1 1 50,2 3 0,2 2 0,2 2 0,1 1-91,0 1 1,1 3 0,0 0 46,1 2-71,-1 1 1,1 3-1,0 1 10,-1 1-44,-2 1 0,2 4 1,-3-1-1,-2 3 67,-2 1 1,-1 1 0,-2 1 0,-1 1 11,-1-1 0,-3 1 1,-4 0-1,-1 0-236,0-2 1,-2-2-1,0 0 1,0-2-366,-1-4 0,2 0 1,0-1 483,1-3 0,0-2 0,-3-3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17.920"/>
    </inkml:context>
    <inkml:brush xml:id="br0">
      <inkml:brushProperty name="width" value="0.08571" units="cm"/>
      <inkml:brushProperty name="height" value="0.08571" units="cm"/>
      <inkml:brushProperty name="color" value="#33CCFF"/>
    </inkml:brush>
  </inkml:definitions>
  <inkml:trace contextRef="#ctx0" brushRef="#br0">7 0 7877,'-4'1'238,"2"1"0,2 1 1,0 3-1,0 1-110,0 1 0,2 2 1,0 2-1,0 1-154,1 1 0,-3 1 0,3 2 0,-1-1 19,0-1 0,2 1 1,-1-2-709,0 0 587,-1-1 1,1-1 0,-2 0 0,2 0 36,0-2 0,-1-1 0,0-1-910,1 0 479,-2-2 522,2-1 0,-1-2 0,2 3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18.558"/>
    </inkml:context>
    <inkml:brush xml:id="br0">
      <inkml:brushProperty name="width" value="0.08571" units="cm"/>
      <inkml:brushProperty name="height" value="0.08571" units="cm"/>
      <inkml:brushProperty name="color" value="#33CCFF"/>
    </inkml:brush>
  </inkml:definitions>
  <inkml:trace contextRef="#ctx0" brushRef="#br0">329 636 7386,'-9'3'0,"0"-1"0,1-1-25,0-1 1,-3 0 0,1 2 0,-2 0 291,0-1 0,-3 0 0,-1-2 0,0-1-200,0-2 1,0-1 0,-3-2 0,1-2 53,0-3 1,0-4-1,1-4 1,1-2-69,1 0 0,2-4 0,2-1 1,2-2-129,2-1 0,1-5 0,4-1 1,1 0 87,2 0 0,5 2 0,5 4-228,3 1 91,4-1 0,4 7 0,3-1 174,1 3-26,2 0 0,3 6 0,3 0 1,2 3-117,2 2-19,-2 4 0,0 3 97,-2 3 24,2 0-13,1 3 0,-1 3-16,-1 4 0,-3 2-137,-3 0 72,-2 3 38,-5-2 1,-2 4-153,-4 0 137,-1 3 18,-5-1 1,-2 4 238,-4-1-94,-1 0 0,-6 8 1,-3-4 208,-4 3-294,-5-1 1,-1 0-1,-4-2 1,-3-1 0,-1-2 643,-3-1-345,2 1 1,-5-2-182,5 0-69,-2-2 66,3-1-181,-1-2 0,1-3-176,2-3 0,1-5 114,3-1-1246,2-3 1357,-2-1 0,6 0 0,-3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1.852"/>
    </inkml:context>
    <inkml:brush xml:id="br0">
      <inkml:brushProperty name="width" value="0.08571" units="cm"/>
      <inkml:brushProperty name="height" value="0.08571" units="cm"/>
      <inkml:brushProperty name="color" value="#33CCFF"/>
    </inkml:brush>
  </inkml:definitions>
  <inkml:trace contextRef="#ctx0" brushRef="#br0">127 1 7607,'-10'0'0,"-1"0"0,-2 2 0,0 1-64,2 1 0,-2-2 0,4 3 0,-1 0 94,0 1 0,2 1 1,3 0-82,-1-1 50,2 1 1,2 1-1,0 0-14,3 1 1,3 2 0,6-1-1,3 1 15,2-4 1,-2-2 0,6-4 0,0 1-12,0 2 0,2 3 0,-1 2 0,-1 0 70,-1 2 1,-3 1 0,1 0 0,-2 1 27,-3-2 0,-3 0 0,-4 3 1,-1 0 89,-2 0 0,-1-1 0,-2 0 0,-3-1-28,-4 0 1,-1-2 0,-4 2 26,0-3-86,1 2 1,-2-5 0,0 2-310,-1-3 1,-1-2 0,2 0-1,-1 0 1,1-4 218,0-3 0,2-5 0,-1-2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2.063"/>
    </inkml:context>
    <inkml:brush xml:id="br0">
      <inkml:brushProperty name="width" value="0.08571" units="cm"/>
      <inkml:brushProperty name="height" value="0.08571" units="cm"/>
      <inkml:brushProperty name="color" value="#33CCFF"/>
    </inkml:brush>
  </inkml:definitions>
  <inkml:trace contextRef="#ctx0" brushRef="#br0">0 14 7951,'4'0'266,"2"0"0,-1 0 0,1 0-206,4-3 1,1 3 0,5-3-1,2 3 79,2 0 1,-2-3 0,0 1 0,1 0-358,1 2 0,-1 0 1,-1 0-1,0 0-78,0 0 1,-2 0 0,-2 0 0,-1 0 295,-2 0 0,2 0 0,-2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2.996"/>
    </inkml:context>
    <inkml:brush xml:id="br0">
      <inkml:brushProperty name="width" value="0.08571" units="cm"/>
      <inkml:brushProperty name="height" value="0.08571" units="cm"/>
      <inkml:brushProperty name="color" value="#33CCFF"/>
    </inkml:brush>
  </inkml:definitions>
  <inkml:trace contextRef="#ctx0" brushRef="#br0">0 1 7943,'0'6'-61,"0"1"0,0 0 0,0 1 0,0 1 168,0 2 1,0 3 0,0 1 0,0 2 41,0 0 0,4 2 1,0 0-1,2 0-150,1 0 1,0-2 0,0 2 0,0-1 93,2-2 1,0 0-1,2-2-539,1 0 306,1-4 1,1 1 0,0-3-60,-1 2 183,1-4 1,0-1 0,-1-2-1,1 0 26,0 0 0,0-1 0,2-2 0,-1-3 22,1-1 0,-2-5 1,0 0-1,0-2 107,-1-1 1,-1-1 0,-2 0 0,0 1-86,-1 0 0,-2 3 0,-1-2 0,-1-1-21,-3-1 1,-1-1 0,-2 0 0,-1 1-47,-3-1 1,-1 2 0,-1 2 0,-2 0 35,0 2 1,-3 3 0,0 3-239,0 1 136,1 1 0,-1 2 0,3 1 66,0 1 4,2 4 0,0 0 1,1 3-1,1 2-12,3 0 1,1 0 0,1 1 0,1 0 10,1-1 1,2 2 0,4-1 0,1 1 18,2-2 0,3-4 1,2 0-1,1-2-18,1 0 1,1-3-1,0-2 1,1-1-12,0-1 1,1-2 0,-1-2 0,1-1-32,-1-3 0,-2-1 0,-2 1 0,0-2 26,0-1 0,-2 3 0,-3-2-152,-1 0 152,2 2 0,-5-2 1,0 1 147,-1 0-107,-2 0 0,0 0 1,-1 0-1,-1 0 22,1 2 1,-1 0 0,-2 0 11,0 0 1,0 0-196,0 1 284,0 2-86,0 1 0,0 4 1,0 1-1,0 3 5,0 4 1,0 1 0,1 5 0,1 1-3,2 2 0,0 2 0,1 3 295,0 2-314,1 2 0,2 3 0,0 0 48,1 1-54,0 1 0,-2 2 1,0 0-113,0-2 59,0 1 0,0-7 0,-1 1 0,1-4-44,-3-3 1,1-2 0,-1-6-199,-1 0 0,-1-6 0,1-8 47,0-6 0,-2-6 1,1-8-1,-2-3 25,-2-4 0,0-9 0,-2-4 0,-2-1 43,0-3 1,2 4 0,0-2-37,1 3 137,0 9 1,3 1 0,0 9 851,0 3-567,4 3 0,-1 2 0,4 1 0,1 1 41,1 0 1,-1 5 0,1-1 0,1 4-168,-1 1 0,2 0 1,-2 3-1,0 1-55,1 1 0,-3 4 0,1 4 0,-4 1-60,-1 1 1,0 1 0,-3 1 0,-1 2-69,-1 0 0,-3 0 0,-4-3 0,-3 0-4,-1-1 1,-1 0 0,-1-3 0,-1-1-178,1 0 0,0-4 0,1-2 0,2-1 253,0-1 0,-1-6 0,3-2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3.504"/>
    </inkml:context>
    <inkml:brush xml:id="br0">
      <inkml:brushProperty name="width" value="0.08571" units="cm"/>
      <inkml:brushProperty name="height" value="0.08571" units="cm"/>
      <inkml:brushProperty name="color" value="#33CCFF"/>
    </inkml:brush>
  </inkml:definitions>
  <inkml:trace contextRef="#ctx0" brushRef="#br0">0 0 7807,'7'0'0,"-2"0"0,-1 0 478,2 0-253,3 0 0,-2 0 0,3 0 35,0 0-253,1 0 0,0 1 0,0 1 0,-1 2-41,-2 0 1,0 2 0,-1-1 0,0 1-127,-1 1 1,-2 0 0,-2 2 0,-1 0 8,-1-1 0,-1 2 0,-1-1 0,-2 0 74,1 1 0,-3-2 0,3 1 0,0-2 57,0 0 1,1 0 0,2 0 175,0 0 0,0-3-108,0 1 1,1-3-1,2 2 1,3-1 28,2-1 0,4-2 0,0-3 0,4-1-262,2-2 1,0-1-441,3 0 430,-5 0 1,6 1 194,-3 2 0,1-6 0,0 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6.992"/>
    </inkml:context>
    <inkml:brush xml:id="br0">
      <inkml:brushProperty name="width" value="0.08571" units="cm"/>
      <inkml:brushProperty name="height" value="0.08571" units="cm"/>
      <inkml:brushProperty name="color" value="#33CCFF"/>
    </inkml:brush>
  </inkml:definitions>
  <inkml:trace contextRef="#ctx0" brushRef="#br0">308 88 7685,'-12'-3'0,"2"0"-275,0-1 0,-2-2 1,3 3-1,-1 0 308,0 0 0,-2 1 1,3 2-1,-1 0-5,0 0 0,-2 1 1,2 0-1,1 2-40,-1 1 1,-2 3-1,2 3 1,0 1 12,-2 4 0,-1 2 1,1 7-9,1 3 14,-1 7 0,-1 3 0,0 3 15,1 1-20,2-1 1,4 5 0,2-3 35,2 2-25,4-1 1,3-2-1,7-1 1,4-3 0,3-3 0,6-2 0,4 0 0,3-2-15,3-2 0,3-5 0,0-2 0,1-5 13,1-4 1,5-3 0,-3-5 0,3-5-4,1-5 1,-4-8 0,2-7 0,0-2 59,-1-3 1,-3-2 0,-6 1 0,-4 0-39,-2 0 1,1-5 0,-1-7-1,-4-5-61,-2-4 1,-3 2-1,-3-1 1,-5 3 50,-5-1 1,-7 4 0,-7 0-235,-4 3 162,-8 2 0,-8 5 0,-4 2 0,-4 3 60,-3 3 0,-7 2 1,-4 3-1,-3 2-2,-3 2 1,-1 3 0,6 3-1,0 2-18,-2 4 1,5 2 0,5 3 0,6 4-118,4 4 1,4 5 0,6 3 127,2 3 0,5 2 0,-1 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8.478"/>
    </inkml:context>
    <inkml:brush xml:id="br0">
      <inkml:brushProperty name="width" value="0.08571" units="cm"/>
      <inkml:brushProperty name="height" value="0.08571" units="cm"/>
      <inkml:brushProperty name="color" value="#33CCFF"/>
    </inkml:brush>
  </inkml:definitions>
  <inkml:trace contextRef="#ctx0" brushRef="#br0">103 21 8131,'-8'-2'0,"0"-1"0,-1 0-915,0 0 783,2-3 1,0 6-1,0-3 352,0 3 0,0 0 1,1 0-319,-1 3 1,0 0 0,1 4 0,1 0-1,3 0 1,1 0 0,1 0 0,0-1 26,0 1 0,4 0 0,2 1 0,3 0 12,2 1 0,0 0 0,3-2 0,0 1 72,-1 1 1,1-1 0,-1 1 207,-2-2-163,2 3 0,-5-2 0,0 1 0,-2-1 8,-1 1 1,-4-1-1,2 1 1,-3-1 35,0-1 0,0 0 1,0 1-1,-3-1-86,-1-1 1,-2 0-1,-1 0 1,0-2-98,0-1 1,0 0 0,1-1-110,-1 0 0,0-4 0,0-1 0,0-2 190,0-2 0,0-3 0,1-4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2.290"/>
    </inkml:context>
    <inkml:brush xml:id="br0">
      <inkml:brushProperty name="width" value="0.08571" units="cm"/>
      <inkml:brushProperty name="height" value="0.08571" units="cm"/>
      <inkml:brushProperty name="color" value="#004F8B"/>
    </inkml:brush>
  </inkml:definitions>
  <inkml:trace contextRef="#ctx0" brushRef="#br0">10 172 7873,'-6'-1'364,"3"-3"1,3-3 585,3-3-838,-2 0 0,5-1 1,-3-1-1,0-1 60,-1-1 1,3 0 0,-1 3-179,-2 0 1,-1 1 0,1-1-46,1 0 220,-2 1-244,4 4 101,0 1 169,-4 5-159,4 0 1,-4 0 0,1 1 0,3 1 360,1 2-328,1 9 0,4-2 1,-1 8 24,1-2 1,1 5 0,1 3-97,1-2 1,0 4-1,-2-3 1,1 0-1,2-2-257,-2-5 0,-1 2 1,-2-3-1,1-1-313,0 1 0,-1-2 0,1-3-235,0-1 1,-2-3 0,-1-1 373,0-1 1,-5-1 432,4-4 0,-4-10 0,1-2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8.672"/>
    </inkml:context>
    <inkml:brush xml:id="br0">
      <inkml:brushProperty name="width" value="0.08571" units="cm"/>
      <inkml:brushProperty name="height" value="0.08571" units="cm"/>
      <inkml:brushProperty name="color" value="#33CCFF"/>
    </inkml:brush>
  </inkml:definitions>
  <inkml:trace contextRef="#ctx0" brushRef="#br0">0 1 8086,'5'0'-368,"-1"0"1,1 0-1,2 0 1,0 0 267,2 0 1,-1 2 0,2 1 0,-1 0-108,0 0 1,0-1 206,-2-2 0,3 3 0,1 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29.677"/>
    </inkml:context>
    <inkml:brush xml:id="br0">
      <inkml:brushProperty name="width" value="0.08571" units="cm"/>
      <inkml:brushProperty name="height" value="0.08571" units="cm"/>
      <inkml:brushProperty name="color" value="#33CCFF"/>
    </inkml:brush>
  </inkml:definitions>
  <inkml:trace contextRef="#ctx0" brushRef="#br0">27 0 8086,'-6'0'-775,"-1"0"1,2 1 783,1 1 1,2 0 0,0 2 450,1 2-463,1 0 1,0 4 0,0 4 26,0 3-24,3 3 1,-1 0-1,2 0 1,2 0 5,0-1 0,0 7 0,1-3 0,0-1-4,0-1 0,2 1 0,0 0 0,0-3-46,1-2 1,0-2 0,2-3 0,0-3 30,0-1 1,0-2-1,0-2 1,0-2 72,0-1 1,0-4 0,0-3-1,0-4-2,0-3 1,0-6 0,0-1-1,0-2 1,-3-4 0,1 1 0,0 0-150,-1 0 116,-5 6 1,1-4-1,-2 7-145,-2 1 132,0-1 0,-1 8 1,-1-1 247,-1 1-244,-2 4 0,-5 1 0,0 3 0,1 1-2,0 1 1,-1 3 0,0 3 0,0 2-49,2 1 0,0 0 0,1 3 1,0 0 11,2-1 1,2 1 0,0 0 0,1-1-20,1-2 0,1 2 0,1-2 1,3 0 15,1 0 1,3-2 0,1 0 0,1-1-4,1-2 0,2-2 1,1-1 112,1-3-95,0 0 1,0-5 0,0-2 50,-1-1-44,-1 1 1,0-3 0,-1-1 0,-1 0 8,0 0 1,-4 1 0,1 0 0,-1-1-4,-2 0 1,-1 3-1,0-2 4,0 0 0,-2 3 1,0-2-1,-1 1 1,1 1 9,-2 0 1,2 0 0,-1 1 20,0-1 0,-1 2 173,-1 1-141,0 2-126,0-1 0,2 4 0,1 1 92,1 3 0,-2 4 1,2 3-1,0 2 28,0 2 1,-1 3 0,3 0 0,-2 0-42,2 2 1,0 2 0,0 0-1,1 2-16,0 1 1,0 0 0,0 2-1,-1-1 3,-2 0 1,3 0 0,-4-2-1,2-2-50,-1-2 0,-2-4 1,1-3-12,0-1 53,-2-5-219,2-1 209,-3-4 1,0-4 0,0-2-165,0-4 124,-3-9 1,-1-5-1,-3-7 1,0-3-41,1-3 0,-1-5 1,0-5-1,0 2 38,0 3 1,3 5-1,0 6 1,1 4 99,1 3 0,1 2 0,2 5 0,1 0 45,3 0 0,1 4 0,1 1 0,0 1-67,0 1 1,2 3 0,1 2 0,0 1-28,3 1 1,-3 1 0,1 1 0,-1 3 11,1 1 1,-2 2-1,1 0 186,-2 1-126,0 0 0,-5 0 0,2 1 275,0 1-302,-3-3 0,0 4 1,-4-2-1,-3-2-4,-1 0 0,-2 1 1,-1-1-1,-2-1-43,-2-2 0,-1-1 0,0 1 0,1-1-182,-1-1 0,0-1 0,1-2 183,2 0 0,-2-3 0,2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30.377"/>
    </inkml:context>
    <inkml:brush xml:id="br0">
      <inkml:brushProperty name="width" value="0.08571" units="cm"/>
      <inkml:brushProperty name="height" value="0.08571" units="cm"/>
      <inkml:brushProperty name="color" value="#33CCFF"/>
    </inkml:brush>
  </inkml:definitions>
  <inkml:trace contextRef="#ctx0" brushRef="#br0">6 0 8029,'-4'0'-473,"2"0"388,4 0 0,2 0 0,3 1 0,0 0 68,0 2 1,0 1 0,-1-1-35,1 1 0,-1-2 1,0 3 33,-2 0 1,-2 4-1,0 0 39,-1-1-21,-1 3 0,-3-1 0,-1 3-2,0-1 1,-2 1 1,2-5 0,-3 3 0,1-1-5,2-2 0,0-1 1,2-2-79,0 0 0,0-3 0,3 2 47,1-1 0,2 1 0,3-1 0,0-2 48,2 0 1,0 1 0,2 1 0,1-2-24,1 0 1,-1 0 0,-2 0-1,1 2 170,0 1 0,-3-2 0,1 3-12,-1 0 1,-5-1 0,0 0 166,-2 2-273,-1 0 1,0 1 0,-1-1-173,-2-2 176,0 2 1,-4-2-1,0 1-626,0-1 380,0-2 0,-2 3 0,-1-2 200,0-2 0,-2 0 0,-1-1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3:33.506"/>
    </inkml:context>
    <inkml:brush xml:id="br0">
      <inkml:brushProperty name="width" value="0.08571" units="cm"/>
      <inkml:brushProperty name="height" value="0.08571" units="cm"/>
      <inkml:brushProperty name="color" value="#33CCFF"/>
    </inkml:brush>
  </inkml:definitions>
  <inkml:trace contextRef="#ctx0" brushRef="#br0">179 88 8282,'-9'0'-5,"-1"0"0,1 0 0,2 0-775,1 0 583,-1 3 1,0-2-1,-1 4 230,-1 0-35,2 1 1,-3 4-1,2 2 0,0 4-8,-1 2 0,-1 2 0,1 1 0,0 2 20,1 5 0,0 2 1,1 4-1,1 1 23,2 2 0,1-2 1,3 1-1,1-1-27,4 0 1,2-3 0,7-2 0,1-1-55,4-2 1,1-5-1,6 0 1,0-5 36,2-3 0,0-7 1,4-1 94,1-2-89,0-2 1,1-6 0,1-3 0,-1-4 38,0-4 1,-2-7 0,-1-4 0,-1-3 98,-3 0 1,-2 1-1,-4 0 1,0 0-46,-1-1 1,-6 0 0,-2-1 0,-3 0-57,-3-2 1,-4-2-1,-1 0 1,-5-1 11,-5-2 0,-4 4 0,-5-3 1,-3 1-111,-3 2 0,-2 5 0,-3 7 0,-2 4 95,-2 6 1,0 3 0,-4 4 0,0 2-24,1 4 0,2 2 1,5 2-219,0 1 139,2 3 1,4-2 0,2 1-479,4-2 323,3 0 0,3 1 228,2 1 0,1 2 0,2 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22.566"/>
    </inkml:context>
    <inkml:brush xml:id="br0">
      <inkml:brushProperty name="width" value="0.08571" units="cm"/>
      <inkml:brushProperty name="height" value="0.08571" units="cm"/>
      <inkml:brushProperty name="color" value="#004F8B"/>
    </inkml:brush>
  </inkml:definitions>
  <inkml:trace contextRef="#ctx0" brushRef="#br0">0 11 7854,'0'-6'-2,"1"2"0,3 4 0,2 0 542,3 0-439,1 0 0,4 1-15,2 2 1,-1-2 0,1 4 0,0-2-160,-1 0 0,3 0 0,-4-2 0,0 2-263,0 0 1,-1 0-114,-4-3 0,-2 0 217,-1 0 0,-2 0 0,1-1 17,-1-2 1,0 1 214,-4-5 0,0 1 0,0-4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22.745"/>
    </inkml:context>
    <inkml:brush xml:id="br0">
      <inkml:brushProperty name="width" value="0.08571" units="cm"/>
      <inkml:brushProperty name="height" value="0.08571" units="cm"/>
      <inkml:brushProperty name="color" value="#004F8B"/>
    </inkml:brush>
  </inkml:definitions>
  <inkml:trace contextRef="#ctx0" brushRef="#br0">30 6 7946,'-10'-6'-175,"5"6"1,0 6-1,5 5 107,0 2 1,-3 2-1,0 4 1,1 2 53,1 1 0,1 3 0,0 3 1,0-1-14,0-1 1,0-3 0,0 2 7,0-2 1,0 1-1,0-2 1,0 0-597,0 0 305,0-1 310,0-6 0,4 3 0,1-3 0,5 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23.235"/>
    </inkml:context>
    <inkml:brush xml:id="br0">
      <inkml:brushProperty name="width" value="0.08571" units="cm"/>
      <inkml:brushProperty name="height" value="0.08571" units="cm"/>
      <inkml:brushProperty name="color" value="#004F8B"/>
    </inkml:brush>
  </inkml:definitions>
  <inkml:trace contextRef="#ctx0" brushRef="#br0">10 10 7431,'-4'-5'253,"3"1"-309,-4 4 0,5 1 0,0 2 1,0 3-1,1 4 58,3 3 1,-3 2-1,2 5-117,-2-1 124,3 0 1,-3 1-16,4-1 1,-5 1 0,0-1 0,0 0 0,1-2 0,1-1-33,1 1 0,0-6 1,-3-1-1,2-3-15,1-1 48,-2-2 1,4-4 0,-3-1-12,2-2-82,3-3 0,-1-8 83,3-2 0,-2-2 1,-1-2-1,1 2 102,-2 2 1,4 2-66,-3 4 0,0 1-20,0 3 1,1-2-6,2 5 0,1 1 0,1 5 0,1 5-84,1 4 96,0-2 1,-4 6-1,2-5 1,1 4 33,1 0 1,0-3 36,-3 0 1,-1-1-1,1-1-27,0 0 0,-4-2 62,1-1 1,-4-3-1,4-4-40,0 0 0,-3-7 1,0-4-1,-3-3-69,-1-4 1,0-1 0,0-3 0,0-1-527,0-2 0,0 6 196,0 0 149,0 2-77,0 2 0,-1 5 252,-3 7 0,-1 2 0,-5 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23.573"/>
    </inkml:context>
    <inkml:brush xml:id="br0">
      <inkml:brushProperty name="width" value="0.08571" units="cm"/>
      <inkml:brushProperty name="height" value="0.08571" units="cm"/>
      <inkml:brushProperty name="color" value="#004F8B"/>
    </inkml:brush>
  </inkml:definitions>
  <inkml:trace contextRef="#ctx0" brushRef="#br0">1 87 7879,'0'-10'-1129,"0"5"1097,0 1 0,0 5 0,0 2 288,0 3 19,0 7-243,0-2-66,0 8 0,0-4 0,0 3 0,0-1 0,0-2 0,1 1-20,2-1 70,-2-3 0,8 2 1,-3-5-26,3 1 4,1-5 0,1 0 1,1-5 54,0 0 0,1-1 0,-4-3 0,-1-3 19,-2-5 0,0-2 0,0-3-34,-3 0 1,2 0 0,-2-4 0,-1-2-67,-1 1 1,-4-1 76,0 0-29,-5 0 1,3 8-1,-5 2 1,-1 3 0,-1 4-295,-1 3 1,0 4 70,4 5 0,-1 2-138,0 8 344,0 4 0,1 1 0,-1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32.444"/>
    </inkml:context>
    <inkml:brush xml:id="br0">
      <inkml:brushProperty name="width" value="0.08571" units="cm"/>
      <inkml:brushProperty name="height" value="0.08571" units="cm"/>
      <inkml:brushProperty name="color" value="#004F8B"/>
    </inkml:brush>
  </inkml:definitions>
  <inkml:trace contextRef="#ctx0" brushRef="#br0">0 1 8308,'0'6'-641,"0"1"491,0 1 1,0 4-1,2 5 1,0 1 76,1 1 0,3 5 0,-1 2 170,0 2-63,-3 1 0,6 2 0,-4 0-64,2 1 52,-4 1 1,5-3-1,-3 1 1,-2 3-8,-1 0 1,2-3-1,0-2 1,-1-6-29,0-2 0,1-3 1,0-1-649,-1-5 429,-1-1 1,-1-3 210,0-5 0,-4-13 1,-1-10-1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32.719"/>
    </inkml:context>
    <inkml:brush xml:id="br0">
      <inkml:brushProperty name="width" value="0.08571" units="cm"/>
      <inkml:brushProperty name="height" value="0.08571" units="cm"/>
      <inkml:brushProperty name="color" value="#004F8B"/>
    </inkml:brush>
  </inkml:definitions>
  <inkml:trace contextRef="#ctx0" brushRef="#br0">20 29 8248,'0'-6'-338,"1"-1"-1384,2 0 1742,-2 2 1,8 1 0,-3 4 0,3 0 78,1 0 0,0 0 0,-1 1 0,1 2-23,0 4 1,0 6 0,1 2-1,0 1-23,-2 0 0,-3-4 0,2 2 0,-3-1 128,-1 0-139,0 0 1,-4 0 113,0 0-135,0 0 1,-1 0 0,-3 1 0,-3 0 23,-5 0-45,1-1 0,-4-4 1,3-2-121,-1 0 1,-3-5-1,3 1-106,1-2 209,1-1 10,2-4 0,2-5 7,1-4 0,-1-4 0,-3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2.471"/>
    </inkml:context>
    <inkml:brush xml:id="br0">
      <inkml:brushProperty name="width" value="0.08571" units="cm"/>
      <inkml:brushProperty name="height" value="0.08571" units="cm"/>
      <inkml:brushProperty name="color" value="#004F8B"/>
    </inkml:brush>
  </inkml:definitions>
  <inkml:trace contextRef="#ctx0" brushRef="#br0">203 43 7462,'-1'-9'0,"-1"0"266,-2 2 0,-1 1 446,2-1 0,0 2-499,-4 5-67,0 5 1,0 5-227,0 4 84,0 5 0,-4-1 0,1 6 0,-2 4-246,-3-1 227,4 4 1,-5-7-945,5 4 626,1-4 1,-4 2 332,-1-5 0,1 1 0,3-1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33.521"/>
    </inkml:context>
    <inkml:brush xml:id="br0">
      <inkml:brushProperty name="width" value="0.08571" units="cm"/>
      <inkml:brushProperty name="height" value="0.08571" units="cm"/>
      <inkml:brushProperty name="color" value="#004F8B"/>
    </inkml:brush>
  </inkml:definitions>
  <inkml:trace contextRef="#ctx0" brushRef="#br0">1 1 6410,'0'9'154,"1"6"1,1 1 0,1 2-109,-1 2 0,0-1 0,1 1 1,0 2-40,-1 1 1,0-1-1,0-2 1,3-1-101,0 1 0,-2-1 0,3 0 0,-1-2 93,0-1 0,2-4 0,3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34.466"/>
    </inkml:context>
    <inkml:brush xml:id="br0">
      <inkml:brushProperty name="width" value="0.08571" units="cm"/>
      <inkml:brushProperty name="height" value="0.08571" units="cm"/>
      <inkml:brushProperty name="color" value="#004F8B"/>
    </inkml:brush>
  </inkml:definitions>
  <inkml:trace contextRef="#ctx0" brushRef="#br0">1 0 6448,'6'0'78,"1"0"0,-1 0 0,4 1 0,-2 3 48,-1 2 0,2 3 0,-3 0-112,3 1 10,-4 4 1,3-2-1,-4 4 1,0 2-12,1 0 1,-1 0-1,-2 0 1,1-2 18,-1 1 0,3 1 0,-2 2 0,-1-1-74,-1 1 1,-1-1 0,0 1 0,0-1-96,0 1 0,0-1 1,0-1-88,0-1 1,0-3 0,0-5-204,0 1 427,0-5 0,0 0 0,0-5 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34.763"/>
    </inkml:context>
    <inkml:brush xml:id="br0">
      <inkml:brushProperty name="width" value="0.08571" units="cm"/>
      <inkml:brushProperty name="height" value="0.08571" units="cm"/>
      <inkml:brushProperty name="color" value="#004F8B"/>
    </inkml:brush>
  </inkml:definitions>
  <inkml:trace contextRef="#ctx0" brushRef="#br0">1 0 6745,'9'0'0,"1"1"-13,0 2 1,0-1 0,0 1 0,2-1 46,1 1 0,0-1 1,-4 5-1,-2-1 5,0 0 0,-2 2 0,2-1-24,-4 1 0,-2 2 0,-1 0 1,0 0-1,0-1 25,0 1 1,-4 0 0,-3 0-144,-1-1-40,-2 1 155,0 0 1,0-1-364,1 1 63,-1 0 288,0-5 0,-4 0 0,-1-5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35.379"/>
    </inkml:context>
    <inkml:brush xml:id="br0">
      <inkml:brushProperty name="width" value="0.08571" units="cm"/>
      <inkml:brushProperty name="height" value="0.08571" units="cm"/>
      <inkml:brushProperty name="color" value="#004F8B"/>
    </inkml:brush>
  </inkml:definitions>
  <inkml:trace contextRef="#ctx0" brushRef="#br0">1 10 6505,'9'-3'0,"2"-1"428,2 2-306,-2 1 0,6 1-82,-4 0 1,0 0 0,-3 0 0,-1 0-72,1 0 1,-1 4 0,-2 3-84,0 2 135,-5 0 0,2 1 0,-4 0-150,0-1 0,0 4 65,0 0 0,-4 4-3,-2-4 1,0 3-1,0-3 1,-2-1 40,-1-2 24,0 4 0,2-4 0,2 1 0,-1-3-67,1-1 232,3 2-60,-2-4 0,4 4 1,0-3-15,0 3 1,1 0 0,1-2 0,2-2-45,2 0 0,0-2 0,5-3 0,1 1-17,1 2 0,1-2 0,-2 3-234,1-3 79,4-1 0,-2-1 127,4-3 0,1-1 0,-1-5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47.784"/>
    </inkml:context>
    <inkml:brush xml:id="br0">
      <inkml:brushProperty name="width" value="0.08571" units="cm"/>
      <inkml:brushProperty name="height" value="0.08571" units="cm"/>
      <inkml:brushProperty name="color" value="#004F8B"/>
    </inkml:brush>
  </inkml:definitions>
  <inkml:trace contextRef="#ctx0" brushRef="#br0">0 0 7109,'2'8'51,"0"1"9,1 2 0,-1 1-37,2 2 1,0 1-1,-1 0 8,0 0 1,0 0 0,0 1 0,-1 0-26,0-2 1,1 2 0,0-2 0,-1-1-41,0 0 1,0 0 0,-1-2-95,1 0 0,-1 1-532,-1 0 51,0-3 609,0-6 0,0-4 0,0-4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48.477"/>
    </inkml:context>
    <inkml:brush xml:id="br0">
      <inkml:brushProperty name="width" value="0.08571" units="cm"/>
      <inkml:brushProperty name="height" value="0.08571" units="cm"/>
      <inkml:brushProperty name="color" value="#004F8B"/>
    </inkml:brush>
  </inkml:definitions>
  <inkml:trace contextRef="#ctx0" brushRef="#br0">213 608 8051,'-3'2'0,"-1"1"-1201,1-3 899,-2 0 0,-1-1 474,-1-1-142,0 2-1,3-5 1,-4 3 4,3-3 1,-2 0 23,2 0-25,-2 0 44,-1 0 0,0 0-62,0 0 1,-1 0 3,0 0 0,0-2 22,1-1 0,0-1-4,-2-1 1,2-3-263,0-2 254,-1-2-8,2-5 6,-3-4-169,5-5 1,-2-1 136,2-2 1,2 3 76,1-1-77,2-1 53,0 3 0,2 3 11,1 5 0,4 4-22,1 2 1,1 0-31,1 2 1,2 1 2,2 2 3,0 0 14,1-1 1,2 2-111,1-2 104,3 4-1,-1 1 0,3 2-220,-2 2 209,2 1-21,-3 2 0,1 0-7,-3 0 13,2 4 17,-1 2 1,1 4 0,-1 0-1,0 2 1,-2 0 0,0 1-1,-2 1 56,-2 1 0,-1 1 0,0 2 0,-2 0-23,-3-1 1,-1 4-1,-2-1 1,-3 0 0,0 1 1,-2-2-1,0 2 1,-3-1-2,-2 2 1,0-1-1,-3-1-171,-1 0 142,0-3 0,-4 2 0,0-1-83,-2 2 77,1-3 1,-5 0 0,2-2-204,-1 0 154,2-1 1,-3-1-1,3-2 1,-1-2-47,0-3 0,1-1 0,0-1 0,0-3-11,3 0 97,-1-3 0,3-3 0,-3-3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49.755"/>
    </inkml:context>
    <inkml:brush xml:id="br0">
      <inkml:brushProperty name="width" value="0.08571" units="cm"/>
      <inkml:brushProperty name="height" value="0.08571" units="cm"/>
      <inkml:brushProperty name="color" value="#004F8B"/>
    </inkml:brush>
  </inkml:definitions>
  <inkml:trace contextRef="#ctx0" brushRef="#br0">0 1 6133,'11'0'562,"0"0"-581,-3 0-3,2 0 90,0 0 0,-1 2-73,-1 1 1,1 2 21,0 2-17,-2-2-1,2 3 1,-3-1 0,1-2 0,-3 3 0,0-2 1,-1 3-1,-1 2-120,-1 0 119,-1 1 0,-1-3 1,-1 1-1,-1-2 14,-1 1-20,0-3 50,-1 3 1,0-2-1,0 1 1,0 1 277,0-2-301,2-1 6,-1 1 0,3-1 35,-2 1-40,1-2 1,0 0 7,2 2 1,2-1 0,3 2-21,2-1 1,0-1-1,3-3 17,1-1-110,1-2 94,1 0-38,-1 0 0,-1-2-34,0-1 60,2 1-377,-1-3 173,0 0-29,0 0-182,-1-2 417,3 2 0,-4 0 0,3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50.461"/>
    </inkml:context>
    <inkml:brush xml:id="br0">
      <inkml:brushProperty name="width" value="0.08571" units="cm"/>
      <inkml:brushProperty name="height" value="0.08571" units="cm"/>
      <inkml:brushProperty name="color" value="#004F8B"/>
    </inkml:brush>
  </inkml:definitions>
  <inkml:trace contextRef="#ctx0" brushRef="#br0">356 637 7816,'-15'0'-1120,"0"0"1086,2 0 0,1 0 0,2 0 249,1 0-214,-1-3 0,-2 1 0,0-3 34,0 0-17,1-2 0,-3-1 0,2-2 0,-1 0 2,0-2 1,-3-2 0,-1-3-1,0-1-20,0 0 1,0-2 0,2-2 0,1-2-11,1-2 1,1 1 0,3 1 0,0 2 49,3 2 1,1 0-1,2 3 1,1 1-13,1 1 0,4 0 0,2 0 0,3-2-38,3-1 29,0 1 0,4-2-50,-1 1 0,4 1 0,3 1 0,1 1-90,0 2 70,-1-2 1,3 5 0,-1-2 0,1 2 8,1 0 1,1 2-1,1 2 1,0 3 34,2 1 1,-1 1-1,1 1 1,0 1 7,0 1 1,1 1 0,-3 3 0,0 1 9,0 1 0,-4 2 1,-2 2-1,-1 0 41,0 0 0,-2 1 1,-2 1-1,-1 0 7,-2 1 0,0 1 0,-3 1 0,-1 1-31,-1 0 0,-1 1 1,-3 1 12,-1 0-21,-1 0 1,-4-2 0,-2 1-98,-2 2 93,-1 2 1,-7-1 0,-1 3-154,-2 2 93,-1-2 0,-4 1 0,0-2 0,-2 0 112,-1 2 0,-1-1 0,0-1 1,0 0-8,0-3 0,-1-1 0,2-3 1,2-2-91,0-3 1,2-4-1,2-2 1,1-2 22,1-2 6,2-2 0,-2-2 0,-1-1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51.602"/>
    </inkml:context>
    <inkml:brush xml:id="br0">
      <inkml:brushProperty name="width" value="0.08571" units="cm"/>
      <inkml:brushProperty name="height" value="0.08571" units="cm"/>
      <inkml:brushProperty name="color" value="#004F8B"/>
    </inkml:brush>
  </inkml:definitions>
  <inkml:trace contextRef="#ctx0" brushRef="#br0">1 1 6614,'8'2'-31,"0"1"31,-2 2 0,4 0 1,-3-1-1,2 1-5,-1 0 1,0 0-1,1 0 1,0 0-3,-1 0 0,-2 0 0,1 0 6,-2 0 0,-2 3-4,-1 1 1,-4 2 0,-2 1 0,-1-2 7,-2-3 0,-1 2 0,1-3 1,0 0-3,0 0 0,0-1 21,0 0-22,2 2 0,-3-2 0,3 2 0,3-4 1,0 1-58,4 0 51,-2 0 1,6 1 0,0-1 0,1 0-2,2 0 1,0-1 0,1 2-1,1-1 16,1-1 1,1 2-1,-1-2 1,0 2 45,0-1 1,0 1 0,-3-1-1,-1-1-14,-1 1 1,-2 0 0,0 1 189,0 0 1,-3 2 46,-2 1-232,-2-1 1,-3 1 0,0-3-139,-2-1 136,0 1 0,-2 0 0,1 0-294,-1 0 166,0 0 0,-1 0 0,0-1-508,0 0 363,1 0 0,-1-3 229,0 0 0,0 0 0,0-1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52.294"/>
    </inkml:context>
    <inkml:brush xml:id="br0">
      <inkml:brushProperty name="width" value="0.08571" units="cm"/>
      <inkml:brushProperty name="height" value="0.08571" units="cm"/>
      <inkml:brushProperty name="color" value="#004F8B"/>
    </inkml:brush>
  </inkml:definitions>
  <inkml:trace contextRef="#ctx0" brushRef="#br0">509 711 8008,'-10'5'-1564,"2"2"1564,-1-1-435,-1 3 660,-5-4-221,5 2 0,-4-2 0,5-1 0,-1-2 65,-2 1 1,0-2-90,1-1 7,-2 0 274,-4 0-251,2 0-3,-5 0 1,3-2 36,-5-1 0,2-4 32,1-1-44,-1-1-90,2-3 1,-1-2 74,1-2 0,-1-2-74,1-3 73,1 0-14,0-3-38,0 2 38,4-3 1,-3 2 39,4 0 0,2 4-39,2-1 0,3 3-13,0-1 14,2 0-5,3-2 0,0 0 0,1-2 1,2-2-1,4-2 0,3 0-168,3-1 168,0 0-1,4 1 1,0-2-5,1 4 0,1 0 60,1 2 1,1 5-68,1 0 0,4 4 46,0-1-37,2 6 3,2-4 0,-1 5-71,-1-1 0,3 1 58,-2 4 1,2 1 0,-1 2-1,-1 0 1,-1 2 120,0 1-118,-2 4 2,1 1 96,-5 4 1,2 0-98,-3 3 1,0 1 131,-3 1-113,1 4 0,-4-3 1,0 5 28,-3-1-20,-2 1 1,-2-1 0,-2 2 59,0 1-65,-3 1 1,-2 2 0,-3 0 0,-2 0 0,-2-1 1,-5 3 0,0-1-1,-2-1 5,-2 1 0,-1 0 0,-4 0 1,0-1 53,1-4 0,-1-1 0,0-4 0,0 1-33,-1 0 0,0-3 0,0 0 0,1-3-111,2-2 0,-1-2 1,1-5-1,1-2 79,3-2-8,-1-1 0,2-5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6.064"/>
    </inkml:context>
    <inkml:brush xml:id="br0">
      <inkml:brushProperty name="width" value="0.08571" units="cm"/>
      <inkml:brushProperty name="height" value="0.08571" units="cm"/>
      <inkml:brushProperty name="color" value="#004F8B"/>
    </inkml:brush>
  </inkml:definitions>
  <inkml:trace contextRef="#ctx0" brushRef="#br0">0 19 7194,'4'-2'-1121,"4"0"1121,-2-2 0,2 3 123,0-1 0,1 0 0,3 1 0,-2-1 465,1 0 0,1 2-595,0 0 24,1 0-114,-3 0 0,1 0-339,-3 0 212,3 0-123,-4 2 0,2-1 307,-3 2 1,0-2 39,-2 1 0,2-2 0,-6 6 0,3-3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55.882"/>
    </inkml:context>
    <inkml:brush xml:id="br0">
      <inkml:brushProperty name="width" value="0.08571" units="cm"/>
      <inkml:brushProperty name="height" value="0.08571" units="cm"/>
      <inkml:brushProperty name="color" value="#004F8B"/>
    </inkml:brush>
  </inkml:definitions>
  <inkml:trace contextRef="#ctx0" brushRef="#br0">5 10 7567,'-2'-5'-293,"1"1"0,0 5 333,2 4 0,0 1 1,1 5 278,0 1-285,-2-1 0,4 4 0,-2 0-33,-1 0 1,1 3-6,-1-3 0,1 1 0,-1-3 20,1 1 1,0 0 0,-2-2 0,0-1-20,0-1 1,0-1 0,0 1-408,0 1 6,0-5 1,0 0 403,2-9 0,-2-1 0,4-10 0,-1 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56.652"/>
    </inkml:context>
    <inkml:brush xml:id="br0">
      <inkml:brushProperty name="width" value="0.08571" units="cm"/>
      <inkml:brushProperty name="height" value="0.08571" units="cm"/>
      <inkml:brushProperty name="color" value="#004F8B"/>
    </inkml:brush>
  </inkml:definitions>
  <inkml:trace contextRef="#ctx0" brushRef="#br0">233 582 8153,'-7'3'-1654,"1"0"1418,0-2 170,2 4 57,-1-5 108,0 2 244,-1-2-265,-2 0-9,-3 0 10,-1-2-37,-2-1-29,4-1 0,1-1 1,3 1-1,-2-2-12,-1 0 0,0 0 0,0-1 0,-1-2 1,1-1-54,0-3 0,0-4 0,-1-2 1,1-2 48,2-3 1,-2-1 0,4-2-228,1 1 221,-1-3-8,4 3 1,-1-3 5,2 4 0,0 2-15,0 1 0,3 5-4,2 0 0,0 2 53,5 1 0,-2-2 120,5 1 1,0-1-133,2 2 0,1 0 26,2 0-30,0 2-261,5 1 255,-2 2 2,4 2 1,-2 0-206,2 2 193,-2 3-22,2-1 70,-4 6-62,2 1 1,-5 2 16,2 4 1,-2 0 22,2 4-38,-3 0 8,-1 0 0,-2 0 1,-1 0-1,-1 0 253,-1 0-238,0 0 0,-3 0 0,-1 0 269,0 2-251,-3 0 0,-1 4 0,-1 1 0,-1 0 18,0 2 0,-4-1 1,-1 0-1,-2-1-14,-2 0 1,1 0-1,-3-1 1,-1-1 0,-2 0 1,0 2 0,-1-2 0,-2 0-28,-1-1 0,-2-2 0,0 1 0,-1-1-111,0-1 1,1-1-1,2-3-135,0-1 178,2-3 1,-1-3 0,2-1 69,2-1 0,-2-4 0,2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4:59.723"/>
    </inkml:context>
    <inkml:brush xml:id="br0">
      <inkml:brushProperty name="width" value="0.08571" units="cm"/>
      <inkml:brushProperty name="height" value="0.08571" units="cm"/>
      <inkml:brushProperty name="color" value="#004F8B"/>
    </inkml:brush>
  </inkml:definitions>
  <inkml:trace contextRef="#ctx0" brushRef="#br0">0 10 7195,'6'-4'-169,"0"1"2,1 1 219,2 2-13,1 0 0,-1 0 39,0 0-26,1 2-244,-1 1-7,0 1 216,0 1 1,-1 0-117,0-1 62,-2 3 49,0-2 1,-1 2-13,-2 0 0,-1-2-16,-2 3 1,0 0 0,0 1 0,-1 0-4,0 1 1,-2-3 0,-2 1 39,-1 0 0,1 1 1,-2 0-1,2-1 10,0 0 188,1-2-211,-1 0 4,3-1 0,-3 0 7,2-1 0,1 1 8,-1 0 1,1-1-1,0 2 32,-1 0 1,2-2-104,1 2 0,2-3 0,2 1 46,1-2 1,1 2 0,2-1 6,0-1 0,-1 0 0,1-2 1,0 0 9,1 0 1,1 0-12,1 0 0,-1 0-5,0 0 0,0 0-178,0-2 178,-1 2-2,-2-2-208,2 2-2,-2-2 161,0 1-29,0-1-283,-2 2 311,-1 0-69,1 0-10,-2 0 133,-1 0 0,-3 2 0,0 1 0,-2 1-5,-2 1 0,2-2 0,0 0 0,-2 2 0,-2 3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00.470"/>
    </inkml:context>
    <inkml:brush xml:id="br0">
      <inkml:brushProperty name="width" value="0.08571" units="cm"/>
      <inkml:brushProperty name="height" value="0.08571" units="cm"/>
      <inkml:brushProperty name="color" value="#004F8B"/>
    </inkml:brush>
  </inkml:definitions>
  <inkml:trace contextRef="#ctx0" brushRef="#br0">484 577 7601,'-5'5'-99,"2"-2"1,-1 0 127,-1 1 0,0-2 0,-1 2 0,1-1-64,-2-1 1,0 2 0,-2-1-1,-1 0 16,1 0 1,-2-1-1,-2 0 1,0 0 2,-1-1 0,0 0 1,-2-2-22,-1 0 51,-1-2 1,-1-1 0,-1-2-28,0 0 21,0-1 0,1-4 1,-1-2-50,0 0 44,0-1 0,1-2 0,1-1 0,1-1-19,1-1 1,2 0 0,2-1 0,1 0-3,1 0 1,3 1-1,1-1 1,3-1 0,1 0 0,2 0 1,2-2-14,3 1 1,2 1 0,2 2-1,1-1 1,2-1-9,2 0 0,4-2 0,0 3 0,2 1 14,1 2 1,1 1-1,1 4-140,0 1 145,1 3 0,1 1 0,1 3 0,1 1-12,1-1 1,-3 3-1,3 0 100,-1 0-72,3 1 0,-2 2 1,2 2-1,-2 0 7,0 0 0,-2 3 1,-1 1-1,-2 1 17,-1 2 1,-1-1-1,-2 2 1,-2 0 15,-2 0 0,-4 0 1,-2 3-1,-2 0 36,-2 2 0,-2 0 0,-2 0 0,0 1 1,-1 2 1,-2-1 0,-2 1 0,-2 0-45,-1 0 1,-2-1 0,0 1 0,-1-1 32,-1 0 0,-1 2 1,-4 0-149,-1 2 43,-1 0 1,1 0 0,0-1-41,-1-2 85,0-3 1,-1 0-1,1-2-99,-1-2 48,1-2 1,1 0 0,0-1 0,1-2-124,3 0 0,0-2 0,2-3 171,0-1 0,2-1 0,-1-1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01.921"/>
    </inkml:context>
    <inkml:brush xml:id="br0">
      <inkml:brushProperty name="width" value="0.08571" units="cm"/>
      <inkml:brushProperty name="height" value="0.08571" units="cm"/>
      <inkml:brushProperty name="color" value="#004F8B"/>
    </inkml:brush>
  </inkml:definitions>
  <inkml:trace contextRef="#ctx0" brushRef="#br0">1 0 5915,'9'0'-10,"-2"0"260,0 0-295,0 0 10,-2 0 0,4 2 167,-4-1-153,4 3-1,-4-2 49,4 3-45,-4-2 0,2 1 0,-3-2 82,-1 3-66,-1 0 1,0 0 2,-1 1-3,1 3 1,-4 0-1,-2 0 36,0 0 0,-1-2-3,-1 1 1,0-1 5,-1 1 0,1-2 21,0-1 0,0 0-26,2-1 1,-1 1-2,-2-2-8,4 1-166,-1-4 147,6 2-103,3-2 96,0 0 0,4 0-7,-1 0 6,0 0-10,2 2 1,-1 0-5,0 1 0,2-2 0,0 2 0,0 1 14,0 0 3,-1 1 1,0-1-1,-3 1 1,0 0 52,-1-1 1,-1 0-16,-1 1 0,-1-1 1,-2 3 86,-2 0 0,-2-1 0,-1-1 0,-1 1 5,0 0 0,0 1 0,0-2 0,-2 2-99,0-2 0,-1 0 0,0 0 0,0 0-70,0-1 0,0 1 80,-1 0 0,1-3-526,-3 0 257,3-2 1,3 0 228,2-2 0,0-2 0,-2-4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02.620"/>
    </inkml:context>
    <inkml:brush xml:id="br0">
      <inkml:brushProperty name="width" value="0.08571" units="cm"/>
      <inkml:brushProperty name="height" value="0.08571" units="cm"/>
      <inkml:brushProperty name="color" value="#004F8B"/>
    </inkml:brush>
  </inkml:definitions>
  <inkml:trace contextRef="#ctx0" brushRef="#br0">317 638 8073,'-7'2'-216,"-1"0"247,-1 1 0,0-2 0,0 1-531,-1 0 387,1 0 0,-1-2 0,0 0 0,-1 0 74,-1 0 1,-1-2-1,-1-1 1,0-2 50,-2-1 1,2-2-1,-2-3 1,1-1-26,1-2 1,-1-2-1,3-1 1,0-3-59,-1-4 0,3-2 0,-1-3 0,3-2 15,2-1 1,1-1 0,2 2 131,2 1-89,0 3 1,2 2 0,1 1 0,2 1 16,4 2 1,0 3-1,2 0 1,1 2 20,2 0 1,1 0 0,2 1-1,2-1-12,1 1 1,4 3-1,0 1-49,1 1 1,2 3 0,0 1 0,0 2-1,0 3-23,0 0 1,1 5 0,-2 3 0,-2 2 55,0 2 0,-3 2 1,-1 0-1,-1 0 33,-1 1 1,-1-2-1,-2 1 1,0 1 81,0 1 1,-2 3-1,-2-1-35,-2 1-58,-1 3 1,-2-2 0,-1 1 33,-1-1-30,-1 0 1,-2 0 0,-2 1 69,-1 0-63,-1 2 0,-3-3 0,-1 1 0,-1-2 2,-2 1 0,-1-2 1,-2 2-1,-1-2-32,-1-1 0,-1 1 1,0-1-1,-1 0 18,-1-2 0,1 1 0,0-4 0,2-1 0,0 0 0,0-3 0,2-1 0,1-3-251,0-1 1,2 0 232,2 0 0,-3-5 0,0-2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06.944"/>
    </inkml:context>
    <inkml:brush xml:id="br0">
      <inkml:brushProperty name="width" value="0.08571" units="cm"/>
      <inkml:brushProperty name="height" value="0.08571" units="cm"/>
      <inkml:brushProperty name="color" value="#004F8B"/>
    </inkml:brush>
  </inkml:definitions>
  <inkml:trace contextRef="#ctx0" brushRef="#br0">39 0 8465,'-5'0'-2222,"1"0"2288,4 0-48,0 4 0,3 2 1,0 3-1,-1 1-16,-1 0 1,0-1-1,2 1 1,0 1-11,-1 2 1,2 0-1,-1 5 1,0-1 4,-2 3 1,-1-1 0,0 5-1,0 0 39,0 1 0,0 3 1,0 1-1,0 1-13,0 2 1,0-2-1,0 2 1,0 0 9,0 0 0,0-1 0,0 3 0,0 0-24,0 1 0,0 0 1,0 4-1,0-2-19,0-2 0,0 3 0,0-4-34,0 1 45,0 2 1,0-3 0,0 6 0,0 1-6,0 1 0,0 0 0,0-1-9,0 1 12,0 0 0,0-4 0,0 2 0,0 1 1,0 1 0,3 0 0,0-1 0,0 2-1,2 1 0,-4-2 0,2 3 0,-1 2 5,1 3 0,-2 1 1,2 2-1,-1 1 18,-2-1 0,0-1 0,0 1 1,0 1 10,0 0 1,0-2 0,0 4 0,0 1-13,0-2 0,0-3 1,0 0 62,0 1-73,0 5 1,0 4 0,0 3 0,0-2 5,0-5 0,-2 4 1,0-6-1,-1 4-11,1 0 1,0-1-1,0-2 1,-2-1-10,2-1 0,0 4 0,0 5 1,-2 2 21,-2 2 0,3-5 0,-2-1 0,-1-1-9,1 0 1,3 4 0,-2-4 0,0-2-4,1-4 1,-1 1 0,2-3 0,-1 0-10,0 3 0,2 2 0,0 3 5,-2 3 2,2-6 1,-3 4-1,4-6-26,0 1 22,0 11 1,0-12-1,0 7-13,0-6 12,0 0 1,0-2 0,0 5 0,0 1-1,0-1 0,0-4 0,0-2 0,0 2-2,0 1 1,1 2-1,1 1 1,1 0 0,-1-3 1,0-3 0,1-2 0,1 1-1,1 1 1,-2 5 0,3-3 0,-2-1-2,-2 2 1,3-3-1,-2-1 1,0 1-1,1-1 0,-3-1 0,3 1-17,-3 0 1,0 0 0,1-3-1,1 1 18,-1 0-3,-1-2 1,0 2-1,1 1-21,2-2 22,-1-5 0,-2 5 0,1-4 1,1-1-9,-1-1 1,0 2-1,-1-1 1,1 2 4,1 1 0,0-1 1,-3-2-1,0-2 6,0 0 1,0 0-1,0 3 1,0-2 0,0-1 0,1-1 0,1-5 0,2 0-1,-2-2 0,-1-3 0,-1 2 64,0 0-63,0-2 1,0-2 0,0 1 87,0 1-83,0 0 1,0-1 0,0 0 0,0-2 11,0-1 1,0 1 0,0-5-38,0 0 26,0 2 0,0 3 0,0-1 0,0-1-11,0-2 0,0 0 0,0 1 0,0-5-72,0-4 1,0 0 0,0-4-399,0-1-22,0-5 496,0-3 0,4-13 0,2-1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14.983"/>
    </inkml:context>
    <inkml:brush xml:id="br0">
      <inkml:brushProperty name="width" value="0.08571" units="cm"/>
      <inkml:brushProperty name="height" value="0.08571" units="cm"/>
      <inkml:brushProperty name="color" value="#004F8B"/>
    </inkml:brush>
  </inkml:definitions>
  <inkml:trace contextRef="#ctx0" brushRef="#br0">0 0 7116,'0'13'194,"3"1"0,1 3 0,0 2-178,1 3 1,-2 6 0,3 0 0,-3 1 26,0-3 0,2 1 0,-2-2 0,0 0-36,2 2 0,-2-3 0,0-3-389,0-2 262,-2 0 1,3-5 0,-3 1-447,2-3 120,-1-2 446,1-4 0,-3 1 0,3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15.301"/>
    </inkml:context>
    <inkml:brush xml:id="br0">
      <inkml:brushProperty name="width" value="0.08571" units="cm"/>
      <inkml:brushProperty name="height" value="0.08571" units="cm"/>
      <inkml:brushProperty name="color" value="#004F8B"/>
    </inkml:brush>
  </inkml:definitions>
  <inkml:trace contextRef="#ctx0" brushRef="#br0">1 21 7953,'0'-7'0,"3"1"0,1 2-42,2 1 0,1 3 1,-1 0-1,2 0 76,1 0 0,1 0 1,3 2-1,-1 1-31,-1 1 1,-2 0-1,1 2 1,0-1-110,-2 0 1,-3-2 0,-1 3 0,-1-2 113,-2 1 1,0 1 0,-2 2 54,-1 0-50,-2 3 0,-3-1 0,-2 0 0,-2-1 16,-2 0 0,1-1 1,0-3-99,1-1 41,2-2 0,-2 1 1,2-3-404,0 0 296,5 0 0,-1-3 0,3-2 0,0-1-657,1 0 792,1-1 0,3 0 0,1 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15.745"/>
    </inkml:context>
    <inkml:brush xml:id="br0">
      <inkml:brushProperty name="width" value="0.08571" units="cm"/>
      <inkml:brushProperty name="height" value="0.08571" units="cm"/>
      <inkml:brushProperty name="color" value="#004F8B"/>
    </inkml:brush>
  </inkml:definitions>
  <inkml:trace contextRef="#ctx0" brushRef="#br0">1 6 7350,'0'-3'60,"2"0"0,0 6 1,1 1 23,0 2 0,-2 4 1,3 1-1,-1 2-12,1 3 0,-2 0 0,3 3-111,0-2 36,-2 1 1,2 0 0,-2 0 0,0 0-71,0 1 1,1 1 0,-1 0-1,0 0-256,0-2 1,0 1-1,-1-2 1,0 0 328,-1-2 0,3 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6.327"/>
    </inkml:context>
    <inkml:brush xml:id="br0">
      <inkml:brushProperty name="width" value="0.08571" units="cm"/>
      <inkml:brushProperty name="height" value="0.08571" units="cm"/>
      <inkml:brushProperty name="color" value="#004F8B"/>
    </inkml:brush>
  </inkml:definitions>
  <inkml:trace contextRef="#ctx0" brushRef="#br0">7 26 8251,'-3'0'-2322,"0"0"2666,3 0 1,3 2 0,2 0-1,2-1 1,4 1-137,0 0 0,3-2 1,0 2-133,3-1 1,1-1-23,1 0 0,-1-1-422,1-1 0,1 0 209,1-3 1,0 0 158,2 1 0,1-5 0,-1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22.804"/>
    </inkml:context>
    <inkml:brush xml:id="br0">
      <inkml:brushProperty name="width" value="0.08571" units="cm"/>
      <inkml:brushProperty name="height" value="0.08571" units="cm"/>
      <inkml:brushProperty name="color" value="#004F8B"/>
    </inkml:brush>
  </inkml:definitions>
  <inkml:trace contextRef="#ctx0" brushRef="#br0">6 0 8255,'-3'0'-354,"1"1"1,2 1 0,0 3 409,0 2 0,1 2 0,2 3 0,0 2-21,2 1 1,-2 4 0,1 1 0,1 1 10,0 1 1,-1-1 0,-1 0-236,0-1 202,-2 0 0,1-3 1,0 0-159,0-1 152,1 1 1,-2-5-1,1 1-288,-2-3 95,0-1 1,1-2 0,0-1-418,1 0 603,0-4 0,-2-2 0,0-4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23.457"/>
    </inkml:context>
    <inkml:brush xml:id="br0">
      <inkml:brushProperty name="width" value="0.08571" units="cm"/>
      <inkml:brushProperty name="height" value="0.08571" units="cm"/>
      <inkml:brushProperty name="color" value="#004F8B"/>
    </inkml:brush>
  </inkml:definitions>
  <inkml:trace contextRef="#ctx0" brushRef="#br0">304 714 8145,'-6'0'-1063,"-2"0"914,-1 0 0,-1 0 1,1 0-1,0 0 133,0 0 1,-2 0 0,-2 0 0,0 0 65,0 0 0,0-2 0,0-2 0,-2-2-49,1 1 1,0-4 0,-1-3 0,0-3-68,0-2 0,2-4 0,0-2 0,2-4 1,1-1 0,2-4 1,0 0 20,1-3 20,0 2 0,7-5 1,-2 3 145,1 2-79,1 1 0,3 8 0,1 1 0,4 1 10,4 2 0,1 0 0,4-1 0,1 1 101,3-1-172,3 2 1,2-1 60,1 2 10,2 3-329,-5 4 304,4 2-6,-4 3-11,5 3-71,-5 0 1,5 3 53,-2 0 1,-1 3-11,-1 1 1,1 4-10,-3 1 80,2 3-66,-7-1 1,2 3 53,-2 0 0,-1 2-47,1-1 1,-3 2 283,-2 1-262,0-1-6,-4 1 0,-1 0 51,-5 2-36,0 0-6,-3 4 1,0 1 15,0 1 0,-3-1-24,-3-2 0,-1 1 0,-2-2 40,-2 0-148,0 1 118,-3-3-7,-1 4 1,-3-1-2,1 1 1,-3-2-12,1 0 1,-3 0 25,0-3 0,0 0-14,-2-3 0,1-4 0,2-2 0,-1-5-110,2-2 1,3-1-128,1-2 1,3-3 220,0-3 0,-2-5 0,0-4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24.689"/>
    </inkml:context>
    <inkml:brush xml:id="br0">
      <inkml:brushProperty name="width" value="0.08571" units="cm"/>
      <inkml:brushProperty name="height" value="0.08571" units="cm"/>
      <inkml:brushProperty name="color" value="#004F8B"/>
    </inkml:brush>
  </inkml:definitions>
  <inkml:trace contextRef="#ctx0" brushRef="#br0">0 1 7052,'0'6'49,"0"2"1,1 2-1,0 4 1,1 3-25,-1 4 1,0 3 0,0 0 0,0 2-68,1-2 1,0 0 0,-2-2 0,0-1-62,2-1 1,-1-1-1,2-4 1,-1-1 59,0-2 1,2-3 0,0-1 42,1-1 0,1-4 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25.473"/>
    </inkml:context>
    <inkml:brush xml:id="br0">
      <inkml:brushProperty name="width" value="0.08571" units="cm"/>
      <inkml:brushProperty name="height" value="0.08571" units="cm"/>
      <inkml:brushProperty name="color" value="#004F8B"/>
    </inkml:brush>
  </inkml:definitions>
  <inkml:trace contextRef="#ctx0" brushRef="#br0">368 715 7541,'-5'3'-795,"-1"2"795,0-4 0,0 4 0,-2-4-139,-1 1 136,-1 1 0,-1-3 66,2 3-56,-2-3 6,-4 0 1,3 0 0,-2 0 0,-1-1 0,0 0 50,-2-1 0,1-3-50,1-1 0,-1 0 57,-2-4-59,3 0 1,-1-4 0,1-3 0,0-1-38,1-4 0,2-1 0,1-3 0,1-3-18,2-1 0,2-2 1,0 4-1,2 0-38,3 1 89,2 4-23,3-5 2,2 7 1,2-5 44,2 3-52,3-1 6,0 1-7,6-1 45,-1-2-31,6 2-34,-1-2 0,3 4-41,2 0 84,0 2-10,1 2-179,1 4 171,-4 2-15,0 3-26,-2 4 0,2-1 13,1 2-1,-1 2 76,0 4-78,-3 2 13,1 2-12,-1-1 98,-2 4-88,2 3 80,-5 0 0,2 5 57,-5-2-106,-1 2-13,-2 1 233,0-1 0,-3 1-178,2 2 128,-5-2-125,0 8-13,-3-5 31,0 5-120,-3 0 119,3 1-18,-6-1 17,-3 3-19,0-8 0,-3 5 41,1-5-196,-1 2 140,-3 0 0,0 1-5,-2-1 0,1 1-4,-2-1 0,-1 0-63,-2-2 67,-2 2-3,2-5 0,-5 2-84,2-2 89,-2-1-8,2-2 0,1 0-1,3-4 1,0-2 0,0-1-419,2-4 408,4-1 0,-5-6 0,4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26.698"/>
    </inkml:context>
    <inkml:brush xml:id="br0">
      <inkml:brushProperty name="width" value="0.08571" units="cm"/>
      <inkml:brushProperty name="height" value="0.08571" units="cm"/>
      <inkml:brushProperty name="color" value="#004F8B"/>
    </inkml:brush>
  </inkml:definitions>
  <inkml:trace contextRef="#ctx0" brushRef="#br0">0 13 8076,'1'-4'-1057,"1"2"878,2-1 0,1 3 0,1-2 0,0 1 209,2 1 0,-1 1 0,3 0 0,0 2 20,1 0 1,2 0 0,0 2-1,0-2-82,0 2 0,-2 0 1,-2-1-66,-1 0 108,0 3 0,-3-1 1,0 2-194,-1 1 158,-3-3 0,1 5 1,-4-1-1,-2 1 8,-1 1 0,-2-2 0,0-1 1,-1 1-13,-1-1 1,-1 0-1,-1-1 1,0-1 83,2 1 1,0-1 0,-2 0 0,2 0 50,1 0 1,0 0 0,2-2 0,1 0 110,1-1 1,1 0-214,3 2 0,3-1 1,1-1-1,1 0 57,1-2 0,2 2 0,2-2-154,1-1 49,1 0 1,0-1-1,1 0 1,1 0-16,1 0 30,1 0 1,0-2 0,1 0-35,1-2 1,1 0-1,-1-1-434,2-1 277,-2 0 219,2 0 0,0-5 0,1-1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0.167"/>
    </inkml:context>
    <inkml:brush xml:id="br0">
      <inkml:brushProperty name="width" value="0.08571" units="cm"/>
      <inkml:brushProperty name="height" value="0.08571" units="cm"/>
      <inkml:brushProperty name="color" value="#004F8B"/>
    </inkml:brush>
  </inkml:definitions>
  <inkml:trace contextRef="#ctx0" brushRef="#br0">88 77 7906,'-6'2'0,"1"-1"0,1 3-478,0-2 360,0 3 0,-2-2 0,0 4 3,0 0 115,3 0 1,-2 2-1,1-1 1,-1 1-6,-1 0 1,2 2 0,1-1 0,0 1 21,-1 3 1,3 1-1,-2 3 1,1-1 11,0 1 0,1 4 0,1 3 0,0 2 15,2 0 1,1 0 0,4 1 0,1-1-25,1 1 0,3-4 0,2-1 0,1 0-20,2 0 1,1 0 0,2-1 0,1-1 19,2-1 0,3-3 0,2-4-192,0-3 171,4 1 0,-1-5 1,1 0-36,0-4 33,-1-1 0,0-2 1,0-3-1,0-4 1,-1-2 1,-3-5 0,-2-3-1,-1-3 39,-1-1 0,0-2 0,-1 1 0,-2-1 50,-1 1 1,1 0 0,-5-1 0,0 1 3,-2-1 0,-4-1 0,-1-1 1,-3 0-54,-1 0 1,-1 1 0,-4 1 0,-3 1-9,-2-1 1,-6-2 0,-2 0-1,-4-1-33,-1 2 0,-6 1 0,-1 3 38,-4 1-18,-2 5 0,-4 1 0,-1 4 10,-2 3-23,-1 0 1,-3 2-1,-1 1 1,1 2-38,-1 1 1,4 1 0,3 0 0,4 1 29,4 1 0,2 1 1,5 3-1,2 1-174,2 0 177,5 3 0,-2 1 0,4 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6.021"/>
    </inkml:context>
    <inkml:brush xml:id="br0">
      <inkml:brushProperty name="width" value="0.08571" units="cm"/>
      <inkml:brushProperty name="height" value="0.08571" units="cm"/>
      <inkml:brushProperty name="color" value="#004F8B"/>
    </inkml:brush>
  </inkml:definitions>
  <inkml:trace contextRef="#ctx0" brushRef="#br0">18 0 8000,'-6'0'-1781,"0"0"1781,3 0 209,1 0 0,4 3 0,2 2 1,1 3-69,1 3 0,0 7 0,1 3 0,0 4-109,0 5 0,-1 1 1,0 3-1,0 0-70,-1 2 0,-1-2 0,-1 0 0,0-2-32,-2-1 1,0-4-1,-1-5 1,2-2-120,-1-3 170,1-2 0,-2-2 3,0-1 0,0-5-26,-2-2 0,1-3 60,-3 0 1,2-5-1,-2-3 1,0-7-106,1-5 1,-2-7 0,1-5 0,-1-6-11,0-4 88,2 0 1,-2-3-1,3 3 1,-1 2-27,1 3 0,1 5 0,2 6 1,3 4 142,1 3 1,1 2-1,2 4 1,1 0 66,2 2 0,0 1 0,1 2 0,1 1-113,0 2 0,2 0 0,-2 3 0,-1 0 20,0 0 0,0 3 0,-2 1-124,0 3 1,-2 0 63,-3 2 1,-1 0 98,-3 3-97,0 4 1,-2-1-1,-2 4-24,-3-2 1,-3 0-5,-1-2 0,0-2 1,0-4-83,1-1 0,-1-3 1,-1-1-1,1-2-111,0-1 1,0-3-1,3-1 1,0-2-75,1-1 0,0-3 1,1-1 26,1-1 1,2 0 243,2 0 0,2-3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6.430"/>
    </inkml:context>
    <inkml:brush xml:id="br0">
      <inkml:brushProperty name="width" value="0.08571" units="cm"/>
      <inkml:brushProperty name="height" value="0.08571" units="cm"/>
      <inkml:brushProperty name="color" value="#004F8B"/>
    </inkml:brush>
  </inkml:definitions>
  <inkml:trace contextRef="#ctx0" brushRef="#br0">29 12 7519,'-2'-4'-227,"-2"0"1,1 3 346,-1-1-115,3 2 1,-2 0-59,3 2 1,-1 3 0,0 3 0,-1 2 0,0 2-2,0 2 1,1 1 0,-1 1-1,2 2 67,0-1 1,0 3-1,0-1 1,0-1-33,2-1 0,1-2 0,3-1 0,0-2 85,-1-3 0,2-2 0,0-2 0,1-2-28,0-1 0,2-4 0,0-2 0,0-3-14,-3-2 1,1-4 0,-2-1-46,-1 0 1,-1-1 34,0-2 1,-2 0-140,-2 0 1,0 0 102,-2 0 1,-1 1 0,-4 1-38,0 0 1,0 4 0,-3 0-34,0 2 0,0 3 1,0 2-1,2 2 1,0 1 91,1 1 0,-2 5 0,0 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6.814"/>
    </inkml:context>
    <inkml:brush xml:id="br0">
      <inkml:brushProperty name="width" value="0.08571" units="cm"/>
      <inkml:brushProperty name="height" value="0.08571" units="cm"/>
      <inkml:brushProperty name="color" value="#004F8B"/>
    </inkml:brush>
  </inkml:definitions>
  <inkml:trace contextRef="#ctx0" brushRef="#br0">57 29 8225,'-7'-3'-389,"-1"-1"389,1-1-422,4 2 1,-2-2 297,2 4-31,-1-4 30,-1 5 1,5-3 15,-5 3 20,4 0 1,-3 3 0,2 1 0,1 1 0,0 0 73,1 1 1,0 0 0,0-1 0,1 1 29,0-1 1,1 1 0,2 0 77,0 2-22,1-2 0,1 3 0,1-2 14,1 0 0,0 1-35,-1 0 1,-1-1 10,2 2 1,-2-1 7,-3 1 0,2 0-22,-3 0 0,-1 2 0,-1-2 0,0 0 11,0 0 0,-2-2 0,-2 1 1,-1 0-1,-2-1-27,-1 0 0,1-1 1,1-2-1,0-2-217,1-2 1,-1 0 0,1 0-457,-1-2 642,3-1 0,-2-3 0,2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7.214"/>
    </inkml:context>
    <inkml:brush xml:id="br0">
      <inkml:brushProperty name="width" value="0.08571" units="cm"/>
      <inkml:brushProperty name="height" value="0.08571" units="cm"/>
      <inkml:brushProperty name="color" value="#004F8B"/>
    </inkml:brush>
  </inkml:definitions>
  <inkml:trace contextRef="#ctx0" brushRef="#br0">74 18 7429,'-3'-6'-222,"3"3"262,-5 0-8,4 1 0,-2 1-98,1-1 126,1 2-11,-4 0-324,5 2 0,-3 1 277,3 3 0,-2 0 1,0 2 0,-1-1-292,1 2 267,0-2 1,2 1-1,0 0 47,0-2 0,0 3-72,0-1 1,2-1 84,2 2 1,0-2-85,2 3 21,-2-1 76,4 0 1,-2 2-68,-1-2 34,1 2 58,0 0 0,-1 0 15,1-2 0,-2 2-81,-1-2 1,-1 2 219,0 0 12,-2 0-179,0-2 1,0 1 0,-2-3 0,-2 1-1,-1-1 1,-1 1 173,1-1 0,-2-3-254,0 0 1,1-3-1,-3 1-57,1-1 1,2-2 0,-1-1 0,0-2-124,2-1 0,-1-3 0,0-1 0,1-2-108,2 0 1,0 2-1,1 0 305,0 1 0,1 0 0,1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7.177"/>
    </inkml:context>
    <inkml:brush xml:id="br0">
      <inkml:brushProperty name="width" value="0.08571" units="cm"/>
      <inkml:brushProperty name="height" value="0.08571" units="cm"/>
      <inkml:brushProperty name="color" value="#004F8B"/>
    </inkml:brush>
  </inkml:definitions>
  <inkml:trace contextRef="#ctx0" brushRef="#br0">69 26 7354,'-4'-4'899,"-1"1"-796,1 3-199,1 3-1,-3 1 159,6 2 0,-6 1 19,2 1 0,0 2-109,0 2 1,1 1 0,-2 0 0,1 1-30,2 0 100,-3 4-23,4-2 20,-2 3-72,3-1 62,0-2-1,0 2-4,3-4 66,1 4 0,4-3-27,0 2-39,3-2 1,-3-3 0,3-2-1,2-2 1,1-1 0,0-3 24,1-2 230,-1-1-236,1-1 2,0 0-2,1-3-41,0-3 1,-1-4 41,-2-3 0,-1 0 78,1-1 0,-1-2-67,-2-3 0,1 2-30,-2 1 0,-1-3 70,-2-2-158,-2 0 107,-2 2 1,1 3 159,-1-1-174,0 3 0,-5-2 0,-1 2 1,-3 0 28,-1 3 0,-2-1 0,-2 3 21,-1 2 1,0 0 0,-1 3 0,-3 2-48,-1 2 25,-1 0-121,-2 0 1,1 2-305,-1 2 199,5 5-380,-2-2 0,4 2 230,0 0 0,1 0 159,0 1 0,4 2 158,3-1 0,0 0 0,2 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7.445"/>
    </inkml:context>
    <inkml:brush xml:id="br0">
      <inkml:brushProperty name="width" value="0.08571" units="cm"/>
      <inkml:brushProperty name="height" value="0.08571" units="cm"/>
      <inkml:brushProperty name="color" value="#004F8B"/>
    </inkml:brush>
  </inkml:definitions>
  <inkml:trace contextRef="#ctx0" brushRef="#br0">0 1 8054,'3'0'-76,"0"0"27,-3 0 0,2 2 1,1 2-1,1 3-60,0 3 1,0 0 66,1 2 1,0 1-478,-1 2 239,1-1 127,-2 3 0,1-6-222,0 3 375,-3-3 0,4 1 0,-2-1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7.610"/>
    </inkml:context>
    <inkml:brush xml:id="br0">
      <inkml:brushProperty name="width" value="0.08571" units="cm"/>
      <inkml:brushProperty name="height" value="0.08571" units="cm"/>
      <inkml:brushProperty name="color" value="#004F8B"/>
    </inkml:brush>
  </inkml:definitions>
  <inkml:trace contextRef="#ctx0" brushRef="#br0">1 17 7938,'0'-6'-255,"0"1"-78,0 2 92,0 0 0,0 3 20,2 0 1,1 0-10,3 0-68,0 3 298,-1 0 0,3 2 0,1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8.111"/>
    </inkml:context>
    <inkml:brush xml:id="br0">
      <inkml:brushProperty name="width" value="0.08571" units="cm"/>
      <inkml:brushProperty name="height" value="0.08571" units="cm"/>
      <inkml:brushProperty name="color" value="#004F8B"/>
    </inkml:brush>
  </inkml:definitions>
  <inkml:trace contextRef="#ctx0" brushRef="#br0">6 0 7863,'-2'4'112,"0"0"1,0 0 0,3 2 0,1 1-28,2 3 1,1 2 0,0 2 0,1 3-156,-1 1 0,2 3 0,0 1 0,0 1-80,0 0 1,-1-4 0,0 4-1,-1-2 6,-1-1 0,0 2 0,-1-3 0,-1 0 45,1 1 1,-2-2-1,0-3 57,1-2-75,-1-4 149,1-3-112,-2-3 38,0-11 34,0 1 1,0-7 220,0 3 1,0-2-140,0 0 1,2 0-53,0 1 1,2 3 2,0 0-16,1-1 25,1 2 0,-1-1 4,1 4 1,1 0-55,1 1 0,2 0 55,-1 2-15,-1 0-115,3 2 108,-2 0-29,0 0 1,1 1 1,-3 0 0,2 3 10,-1 1 1,0 1-2,-3-1 1,-1 2 229,0 0-220,-3-1 26,1 5 0,-2-4 0,-2 2 1,-2 1-1,-3 1 0,-1 0-15,-1 1 7,0-1 17,-2 0-188,-1-2 77,1 1 1,0-4 86,0 0 0,1-1-14,1-3 0,1-1-753,-1-1 346,2-2 401,-1-1 0,2-5 0,1-1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8.369"/>
    </inkml:context>
    <inkml:brush xml:id="br0">
      <inkml:brushProperty name="width" value="0.08571" units="cm"/>
      <inkml:brushProperty name="height" value="0.08571" units="cm"/>
      <inkml:brushProperty name="color" value="#004F8B"/>
    </inkml:brush>
  </inkml:definitions>
  <inkml:trace contextRef="#ctx0" brushRef="#br0">1 0 7968,'0'3'127,"0"2"41,0-1 1,0 4-237,0 1 1,0 2 0,2 3-1,1 3-223,1 3 166,1 4 92,-2 2 0,0 0-97,1 1 1,-2-4-86,2 2 1,-1-2-134,1 0 0,0-1-35,-2 1 383,2-1 0,-1 1 0,3-1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8.786"/>
    </inkml:context>
    <inkml:brush xml:id="br0">
      <inkml:brushProperty name="width" value="0.08571" units="cm"/>
      <inkml:brushProperty name="height" value="0.08571" units="cm"/>
      <inkml:brushProperty name="color" value="#004F8B"/>
    </inkml:brush>
  </inkml:definitions>
  <inkml:trace contextRef="#ctx0" brushRef="#br0">0 159 7304,'3'3'-538,"0"-1"1,2 0 719,1 0 0,2 1 0,0-2 1,0 1-147,0-1 0,1 0 0,-1-1 0,1 0-34,1 0 1,-2-3 0,0-1 0,-1-1-95,0 0 0,-2-1 0,0 0-52,0 1 126,-2-1 0,0 0 1,-2-1 16,1-1-20,0-2 1,-3 2 0,-1-3 84,-1 2-80,-2-2 0,-1 2 1,0-2-4,1 0 12,-3 2 1,-1-1-1,-2 3 141,2 2-37,-2 2 1,4 3 0,-2 0 0,0 0 111,0 0 0,1 1 0,2 1 0,1 3-154,1 2 1,0 4 0,2 0 0,1 3 142,0 0 21,1 5-123,3-4-27,0 7 1,2-4-1,1 1 1,0 0 36,2-1 0,1-3-169,2 1 0,0-3-555,0-2 296,3-2 205,1-3 1,1-3-788,1-1 443,0-4 461,0-4 0,0-5 0,0-4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39.686"/>
    </inkml:context>
    <inkml:brush xml:id="br0">
      <inkml:brushProperty name="width" value="0.08571" units="cm"/>
      <inkml:brushProperty name="height" value="0.08571" units="cm"/>
      <inkml:brushProperty name="color" value="#004F8B"/>
    </inkml:brush>
  </inkml:definitions>
  <inkml:trace contextRef="#ctx0" brushRef="#br0">130 80 7603,'-5'-6'0,"1"1"0,0 1-303,0 0 0,0 1 0,1-2 0,-1 2 521,1-2 1,-2 0 0,3 0 0,-1-1-229,1 0 1,-2 1 0,0 0-65,-1 1 1,-1 0-1,0 2 1,1 0-7,-1 2 1,1 0 0,-1 2 0,1 2 27,1 1 1,0 1 0,2-1 110,1 1-86,0 0 1,1 2 0,1 1 146,1 2-51,1 0 1,2 2 0,2 1 0,-1 0 11,2 2 1,1 2 0,-1 1-1,-1-1 24,-1 0 1,0-1 0,1-1-1,-1 1-76,-1-2 1,-3 0 0,0-1 0,-2 0 16,0 0 1,0-1-1,-2-2 1,-3 0 15,-2 1 0,1-4 0,-1-1 0,0-2-79,-1-1 0,1-3 0,-1 1 0,-1-2 66,3-2 1,-1-2 0,2-3-940,-1-2 573,0-5 0,1-1 317,2-3 0,-2-2 0,2-3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0.050"/>
    </inkml:context>
    <inkml:brush xml:id="br0">
      <inkml:brushProperty name="width" value="0.08571" units="cm"/>
      <inkml:brushProperty name="height" value="0.08571" units="cm"/>
      <inkml:brushProperty name="color" value="#004F8B"/>
    </inkml:brush>
  </inkml:definitions>
  <inkml:trace contextRef="#ctx0" brushRef="#br0">91 12 8119,'-6'-4'0,"0"1"-173,-2 1 1,2 0 0,-1 2 0,0 0 102,2 0 1,-1 0 0,0 0 0,1 1 71,2 3 1,-2 0 0,1 6 0,0 0 15,0 3 0,-1 2 0,4 3 0,-1 1 34,2 1 0,0 1 0,0 2 197,0-1-163,0 1 1,2-1 0,2 0-101,1-1 1,3 1 0,1-5 0,2-1 1,1-2-118,1-4 1,1-3-1,2-2 1,-2-2-127,0-1 1,1-1-1,-2-4 1,1-4-193,0-3 448,-1-3 0,1-9 0,0-1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0.620"/>
    </inkml:context>
    <inkml:brush xml:id="br0">
      <inkml:brushProperty name="width" value="0.08571" units="cm"/>
      <inkml:brushProperty name="height" value="0.08571" units="cm"/>
      <inkml:brushProperty name="color" value="#004F8B"/>
    </inkml:brush>
  </inkml:definitions>
  <inkml:trace contextRef="#ctx0" brushRef="#br0">1 102 6832,'2'3'-153,"-1"0"0,3-3 203,1 2 1,0-1 0,0 3-1,1-2-13,0-1 0,1 0 1,1-1-1,-2 0-12,1 0 1,0-1 0,1 0 0,-1-1 4,-1-2 1,-1 1-1,1-3 1,0 0-115,-1 1 83,1-1 0,-2 0 0,-1-1-12,-1 0 1,0-1-1,-2 2 1,0-1 4,-2-1 1,-1 1 0,-2 1 0,0 1-18,-1-1 0,-3 1 0,0 1 0,-1 2 83,1 2 0,2 0 1,-3 0-1,1 0 35,0 0 1,1 0 0,2 2 0,1 3-40,-1 1 0,3 3 1,1 2-1,1 1 41,-1 2 1,1-1-1,0 2 1,2 2-9,0-2 0,4 1 0,-1 0-214,3-1 159,2 1 1,2-4 0,0 1-319,1-3 196,1-2 0,2-2 0,1-1-491,-1-2 408,1 0 1,-2-4-1,2-1 1,-1-2-106,1-3 1,-2-2 277,1-4 0,-3-2 0,2-2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1.086"/>
    </inkml:context>
    <inkml:brush xml:id="br0">
      <inkml:brushProperty name="width" value="0.08571" units="cm"/>
      <inkml:brushProperty name="height" value="0.08571" units="cm"/>
      <inkml:brushProperty name="color" value="#004F8B"/>
    </inkml:brush>
  </inkml:definitions>
  <inkml:trace contextRef="#ctx0" brushRef="#br0">0 63 7653,'0'-6'-272,"1"1"0,1 1 341,1 2 0,2 2 1,1 2-38,0 2 0,-1 2 0,-1 2 0,0 3-47,0 3 1,-1 2 0,-1 0-104,1 1 136,0-1 0,0 1 0,-1-2-261,1-1 151,-3-1 1,5-2 0,-3 0-157,-1-2 190,2-1 1,-2-2 62,3-1 1,-2-2 0,1-3 0,0-4 14,0-3 1,1-2-1,1-4 1,0 0 70,1-2 0,1-2 0,-1-4 0,1-1-5,3-3 0,0 1 1,2-1-1,-2 4-94,0 5 0,0 1 0,-3 8 1,1 1 63,0 1 0,-4 3 0,2 2 76,-1 0-120,-3 2 0,3 3 1,-3 4 119,1 2-110,-1-1 0,2 7 0,-1-1-88,0 2 19,-2 3 1,3-3 0,-1 1-1,0 0-140,1 0 1,-1-2 0,1-3 0,1 0-132,0-2 0,0 0 318,1-1 0,0-2 0,-1-1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1.613"/>
    </inkml:context>
    <inkml:brush xml:id="br0">
      <inkml:brushProperty name="width" value="0.08571" units="cm"/>
      <inkml:brushProperty name="height" value="0.08571" units="cm"/>
      <inkml:brushProperty name="color" value="#004F8B"/>
    </inkml:brush>
  </inkml:definitions>
  <inkml:trace contextRef="#ctx0" brushRef="#br0">147 118 7780,'0'-5'0,"-2"-1"0,1 1 0,-1-1 32,-1 0 1,2 2 0,-3-1 0,0-1 216,1-1 0,-4-1 0,2 0-716,-1-1 333,-1 3 0,0-3 0,-1 2-151,-1 2 238,2-2 0,-1 4 0,2 0-20,1 1-11,-1 1 1,0 1-1,1 1 1,0 1 16,1 4 0,-1 3 1,2 4-1,-1 1 32,0 1 1,2 3 0,-1 1 0,1 1 34,1 0 1,0-2-1,1-1 1,0-2 11,0-1 0,2-3 0,2-2 0,1-1-3,1-1 0,1-3 0,1-2 1,-1-2-7,1 0 0,1-2 0,1-2 0,-2-3-3,0-3 0,2 0 0,-3-2 10,0 1-2,0 0 1,0-3-1,1-1 1,-2-1 115,1 1 0,-2 2 1,1 3 92,0 1-204,-3 2 0,2-1 0,-2 5 20,2 1 1,1 2 0,-1 2 0,0 2-47,-2 3 0,0 4 0,2 2 0,-1 2-15,0 0 1,-1 0-1,1-1 1,0 0-383,1-2 1,1 2-1,-1-3 404,1 0 0,0-3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8.542"/>
    </inkml:context>
    <inkml:brush xml:id="br0">
      <inkml:brushProperty name="width" value="0.08571" units="cm"/>
      <inkml:brushProperty name="height" value="0.08571" units="cm"/>
      <inkml:brushProperty name="color" value="#004F8B"/>
    </inkml:brush>
  </inkml:definitions>
  <inkml:trace contextRef="#ctx0" brushRef="#br0">76 1 8382,'-5'0'0,"1"2"-316,-1 3 0,2-2 1,-1 1-1,0 1 175,0 1 1,-1 2-1,1 0 1,0 1 135,0 0 0,2-2 0,-2 3 261,1-1-248,-2 2 0,4-1 1,-2 3 207,0 2-135,-2 1 1,4 4-1,-1 2 189,2 0-272,0 1 0,0 1 0,3 0 1,3-2-8,4 0 0,2-1 0,0-3 0,1 1-112,2 0 0,-1-3 0,3-2 0,0-3-112,1-3 1,-1-3-1,-1-1 233,-1-2 0,2-2 0,-1-4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2.108"/>
    </inkml:context>
    <inkml:brush xml:id="br0">
      <inkml:brushProperty name="width" value="0.08571" units="cm"/>
      <inkml:brushProperty name="height" value="0.08571" units="cm"/>
      <inkml:brushProperty name="color" value="#004F8B"/>
    </inkml:brush>
  </inkml:definitions>
  <inkml:trace contextRef="#ctx0" brushRef="#br0">6 0 7928,'0'6'-55,"0"0"0,-1 1 1,0 1 112,-1 1 1,0 1 0,2 3-1,0 1 133,0 1 0,0 0 0,0-1-422,0 1 148,0-3 0,0 2 0,1-4-18,1 0 63,-2 0 0,3-3 0,-3 0-20,2 0 0,0-2 0,1-2 44,2-1 0,0-4 0,0-1 0,0-2 15,0-1 1,0-2 0,3-2-1,-1-2 16,1-1 1,1-2 0,-1 2 0,-1 0-125,1 1 0,-1 1 0,2 0 0,-1 2 72,-1 1 0,-1 2 0,1 0-538,0 1 383,-1-1 1,3 2-1,-4 1 190,1-2 0,-1 3 0,0-1 0,-1 1 0,1 1 0,-4-1 0,3 1 0,-1 0-38,0-1 385,-2 0 196,2 2-352,-1 0 0,-1 2 0,3 0 1,-2 2-18,-1 0 0,2 3 1,-1 3-1,1 1-109,2 2 1,-2 0 0,0 2 0,0 0 55,0-1 0,0 2 0,2-4-374,-1-1 154,-3 0 0,4-3 0,-2 2-885,0-3 95,2 0 889,-4-2 0,4 1 0,-2-1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2.673"/>
    </inkml:context>
    <inkml:brush xml:id="br0">
      <inkml:brushProperty name="width" value="0.08571" units="cm"/>
      <inkml:brushProperty name="height" value="0.08571" units="cm"/>
      <inkml:brushProperty name="color" value="#004F8B"/>
    </inkml:brush>
  </inkml:definitions>
  <inkml:trace contextRef="#ctx0" brushRef="#br0">0 1 7573,'6'5'-328,"-1"1"0,-1 0 0,0-1 529,0 1 1,2 0 0,1 1-1,0 1-228,0-1 1,-1-1-1,0-1 1,0 1-14,-1 0 1,1-3-1,0 1 1,-1 1 28,1 0 0,-2-1 0,-1 1 0,1 1 62,-1 0 0,2 3 0,-2 0 0,0 0-38,-1 1 0,0 1 0,-1 3 45,1 0-44,0-1 1,-2 2 0,0-1 0,0-1-9,0 0 0,1-2 1,1 1-1,0-1-26,1-1 0,0-2 1,2 1-1,0-1 9,0-1 0,0-2 1,2-2-1,0-1 28,1-1 1,-1 0-1,2-1 1,1 0-6,1 0 0,-2-2 0,0-2 0,1-2 19,1-1 0,-1 0 1,-2-1-1,0 0 14,-1-1 1,0-4 0,-2 0-1,0 0-20,-1-1 1,-2 0 0,-2-3-75,0 2 63,0-1 0,-2 4 0,-2-1 10,-3 1 1,-2 4-1,-2 0 1,-1 2-1,1 1 61,0 1 1,1 1 0,2 3-1,-1 0-24,0 0 1,2 0 0,-1 0 0,1 1-159,-1 1 1,3 1-1,1 3 1,0 0-151,1 2 1,-2-2 0,4 4-1,-1 0-37,2 0 1,0 0 0,0-1 283,2-1 0,1 2 0,3-2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3.099"/>
    </inkml:context>
    <inkml:brush xml:id="br0">
      <inkml:brushProperty name="width" value="0.08571" units="cm"/>
      <inkml:brushProperty name="height" value="0.08571" units="cm"/>
      <inkml:brushProperty name="color" value="#004F8B"/>
    </inkml:brush>
  </inkml:definitions>
  <inkml:trace contextRef="#ctx0" brushRef="#br0">85 6 7877,'-3'-3'62,"-2"3"0,4-3 127,-3 3-90,0 0 0,0 0 0,1 0 1,-2 0-100,0 0 1,0 2 0,-1 1 0,0 2-135,1 1 0,-1 1 0,1-2 0,0 1 157,1 0 0,-1 1 1,4 1-1,-1-2-138,2 1 0,0 0 0,0 1 0,0 1 3,0-1 0,2 2 0,2-2 1,1 2 50,1-1 0,0-1 0,1 0 0,2 1 7,0-3 0,1 3 0,-2-2-61,1 0 82,-2-1 0,3 2 0,-3-1 96,0 0 51,-1-3 1,-2 1 0,-1-1 143,0 1 1,-1 0 0,-2 1-101,0 0 1,-4-1 0,-1 1-1,-1 0-61,-1-1 1,-2 1 0,-1 1 0,0 1-65,-1-1 0,2-2 0,1 0 0,0-2-302,1-1 0,-1 2 0,3-2-337,-1-1 606,3-3 0,-2-3 0,2-4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5.920"/>
    </inkml:context>
    <inkml:brush xml:id="br0">
      <inkml:brushProperty name="width" value="0.08571" units="cm"/>
      <inkml:brushProperty name="height" value="0.08571" units="cm"/>
      <inkml:brushProperty name="color" value="#004F8B"/>
    </inkml:brush>
  </inkml:definitions>
  <inkml:trace contextRef="#ctx0" brushRef="#br0">6 0 8256,'-3'0'-23,"0"0"1,3 1 0,0 1 0,0 4 138,0 3 1,2 4-1,0 2 187,-1 1-231,2 4 0,-1 0 0,1 2-94,-1 1-43,3 2 1,-4-2 0,3 1-53,0-1 1,-1-1-1,0-1 1,0-3-1,0-2-93,2-1 1,-2-2-1,0-1 1,0-2-61,0-2 1,0-2-1,2-1 270,-1-1 0,-3-2 0,4-7 0,-2-1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6.232"/>
    </inkml:context>
    <inkml:brush xml:id="br0">
      <inkml:brushProperty name="width" value="0.08571" units="cm"/>
      <inkml:brushProperty name="height" value="0.08571" units="cm"/>
      <inkml:brushProperty name="color" value="#004F8B"/>
    </inkml:brush>
  </inkml:definitions>
  <inkml:trace contextRef="#ctx0" brushRef="#br0">0 29 8124,'0'-6'-179,"0"2"147,0 1 0,3 0 0,1-2 18,1 1 1,3 3-1,1-1 1,0 2 96,0 0 1,1 0 0,1 2-277,0-1 171,1 6 0,-2-3 0,0 4 34,0 0-22,-4 1 0,3 2 0,-4-1 0,-1-1-5,0 1 0,-4 1 0,0 2 0,-3 0 13,-2 0 0,-3-1 1,-1-1-1,-2 0-67,0 0 0,0-2 0,-1-2 0,1-3-25,0-2 0,0-1 0,2-2 0,1-1-413,2-4 507,0-2 0,1-3 0,-1-1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47.338"/>
    </inkml:context>
    <inkml:brush xml:id="br0">
      <inkml:brushProperty name="width" value="0.08571" units="cm"/>
      <inkml:brushProperty name="height" value="0.08571" units="cm"/>
      <inkml:brushProperty name="color" value="#004F8B"/>
    </inkml:brush>
  </inkml:definitions>
  <inkml:trace contextRef="#ctx0" brushRef="#br0">10 7 8301,'-4'0'-1097,"0"0"1322,3 0 1,5-2 0,3 0-150,1 1 1,1 0 0,0 1 0,0 0-25,1 0 0,0 0 0,2 0 0,1 0 14,0 0 1,-1 1 0,1 0 0,-1 1-116,-1 1 0,0-1 0,-4 2 0,0 0-11,-1 1 0,-2 3 1,-1 1-1,0 1 4,-2 2 1,-3 3 0,-2 0 0,-3 1 45,0 1 1,-3-1 0,1-1-233,0-2 226,-1 2 1,1-3 0,-1 3 63,1-2-59,2 1 1,-3-1-1,3 0 1,0 2 31,1 0 0,-1-1 0,1-1 0,0-3 4,1 0 0,2-3 0,0 1 0,1-1-7,0 1 1,2-1 0,0-1 54,2 0 1,2-3-1,3 0 1,1 0 20,1-2 1,0 2 0,3-1 0,1-1 34,2-1 1,2 0 0,-1 0-1,1 0-97,0 0 1,0 0-1,0 0 1,-1 0 50,-1 0 1,2 0 0,-2 1-898,1 1 530,-2-1 1,1 2 283,-2-1 0,-1-2 0,1 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50.267"/>
    </inkml:context>
    <inkml:brush xml:id="br0">
      <inkml:brushProperty name="width" value="0.08571" units="cm"/>
      <inkml:brushProperty name="height" value="0.08571" units="cm"/>
      <inkml:brushProperty name="color" value="#004F8B"/>
    </inkml:brush>
  </inkml:definitions>
  <inkml:trace contextRef="#ctx0" brushRef="#br0">9 18 8371,'0'-5'-288,"0"-1"1,1 2 0,1 2 0,2 2 347,1 0 0,1 0 0,1 0 0,0 0 52,1 2 0,2 2 0,-3 2-270,1-1 174,1 1 1,-3 2 0,2 1 0,-1-1-51,-1 1 0,-2-1 1,-1-1-314,-1 1 284,0 3 1,-2-4 0,0 2 0,-2 0-88,-2 0 0,-1-1 0,-1 1 0,-1 0 133,-1-2 1,2 0 0,-3-1-1,1-1 53,1 1 1,-2-2-1,2 0 1,-1 0 155,1-1 1,0 3 0,1-3 93,0 0 1,3 0-253,-1-1 0,3 1 1,0 2-1,3-2-32,2-1 0,0 3 1,3-2-1,2 1 1,0 0 0,-1-1 0,2 2 0,1-2 4,2 0 1,0 0 0,2-2-1,0 1-40,0-1 0,1-1 1,1-1-1,1-2-160,0 0 1,-2-3 0,-1-2 0,1 0 192,-1 0 0,-1-1 0,-2-3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54.608"/>
    </inkml:context>
    <inkml:brush xml:id="br0">
      <inkml:brushProperty name="width" value="0.08571" units="cm"/>
      <inkml:brushProperty name="height" value="0.08571" units="cm"/>
      <inkml:brushProperty name="color" value="#004F8B"/>
    </inkml:brush>
  </inkml:definitions>
  <inkml:trace contextRef="#ctx0" brushRef="#br0">124 18 7955,'-6'-2'0,"0"-1"0,-1 1-498,-1-1 1,0 1 436,2 2 1,0 0 0,0 1 168,0 1 1,1 1-1,-1 3 1,0 0-118,0 0 1,0 2 0,1 2 0,0 1-30,1 1 0,0 2 1,-1 1-1,1 2 23,0 3 1,2 2-1,0 2 1,2-1 4,0 1 1,0 1-1,0 2 1,2-1 2,2 3 1,4-1 0,2 2-1,1-1 61,1-2 1,0-1 0,3-3 0,2-2-26,2-3 1,4-3 0,-1-4 153,3-1-167,3-2 0,-1-2 1,3-1-1,2-1-2,1-2 0,0-2 1,0-2-1,-1-2-19,1-1 1,-4-4 0,0-2 0,-1-3 20,-1-1 0,-1-3 0,-4-2 0,-1-1-12,-1-1 1,-3-1-1,-3-1 1,-2 2 32,-2 0 1,-1 2 0,-2 2-1,-3 0-15,0 1 1,-2-1 0,-4 0 279,-2 1-282,-2-4 0,-6 2 0,-2-2 56,-2 1-49,-1-2 1,-5 4 0,-2-2-122,-3 2 102,-3 0 1,-2 3 0,-2 1 0,-1 2 0,-1 3 0,-1 1 0,3 4 0,0 2-28,0 1 1,3 2-1,1 1 1,4 2-100,5 1 1,2 1 0,2-1 0,2 0-264,3-1 381,0 0 0,5 4 0,-1 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56.056"/>
    </inkml:context>
    <inkml:brush xml:id="br0">
      <inkml:brushProperty name="width" value="0.08571" units="cm"/>
      <inkml:brushProperty name="height" value="0.08571" units="cm"/>
      <inkml:brushProperty name="color" value="#004F8B"/>
    </inkml:brush>
  </inkml:definitions>
  <inkml:trace contextRef="#ctx0" brushRef="#br0">9 0 7861,'-6'0'-285,"4"0"146,2 0 0,2 2 1,5 0-1,0 0 27,1-2 131,2 3 0,-1-2 1,1 1-16,0 1 1,-1-1 0,1 3-1,-2-1-10,-2 1 1,0 2 0,0 1 0,0-1-8,-3-1 1,2 2 0,-3 0 0,-1 0-8,0 0 1,-2 0 0,-1 1 0,-2-1 11,-1-1 1,-1 0 0,0-1 0,-1 0 29,-1 0 0,-2 0 1,1-1-1,1 1 21,-1 0 0,1-2 0,3 0 5,-1 1 0,0-2-200,3 1 185,0 0-245,3-1 211,0 2 1,3-4 0,1 2-119,3-1 103,2-1 0,1 3 1,0-1-1,1 0 11,0-1 0,0 3 0,1-1 0,-2 1 15,0 1 0,-1-1 0,2 0 0,-2 1 30,-1 0 0,0 1 0,-2-1 0,-1 0 6,-1 0 0,1 0 1,-3 0-1,-1 0 17,0 0 0,-1-1 0,0 2 0,0 0 33,0 1 1,-1 0 0,0-2 0,-2 0 4,0 0 1,-1 0-1,-2 1-33,0 1-28,0 0 1,0-2-1,0-1-136,0-1 71,-2 1 0,1-3 1,-1 1-1,0 0 108,0 0-83,-2-1 0,1 3 0,-3-2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5:57.178"/>
    </inkml:context>
    <inkml:brush xml:id="br0">
      <inkml:brushProperty name="width" value="0.08571" units="cm"/>
      <inkml:brushProperty name="height" value="0.08571" units="cm"/>
      <inkml:brushProperty name="color" value="#004F8B"/>
    </inkml:brush>
  </inkml:definitions>
  <inkml:trace contextRef="#ctx0" brushRef="#br0">519 719 7777,'-6'3'-357,"0"1"107,0-2 289,3 0 1,0-2 0,1 0-1,-2 1 163,1 1-310,-2-1 18,1 1 167,-1-2 0,-1 0-182,0 0-1,-3 0 165,0 3-110,-3-2 100,1 1 1,-4-2-91,0 0 72,-3 0 55,1 0-37,-1 0-170,-2 0-1,2-2 129,-5 1 11,2-4 19,-3 1-30,1-1 1,1-4 0,0-1 211,0-4-216,2 2 0,0-7 1,3 1-1,1-3 12,2-1 0,2 1 0,1 0-24,1-2 1,1 1 0,4 0-1,1 0-226,2-3 222,1 2 1,1-5 0,1 2-20,1 1 0,3-1 7,3 1 0,3-1 8,-2 3-1,5-1 8,-1 3 0,4 1-3,-2 2 1,4-1 13,1 2 5,2-2-170,-1 6-11,3-4 159,-1 5 1,1-1-183,-1 3 144,1 3 45,-1-1 0,4 2-13,0 0-16,2 3 44,-2-3 1,-1 6 21,-3-2-64,1 1 9,0 1 1,-1 3 7,-2 1 0,1 3 203,-2 1-180,2 2-17,-3-1 0,1 6 164,-3-3-142,1 5-9,0-2 196,-3 6-190,2-3 0,-5 2 20,-1-2 118,1 2-126,-5-4 0,1 5 22,-4-3-17,-2 4 26,1-1-56,-3 2 0,2 1 0,-4 0 1,-1 0-1,-3 0-5,0-1 1,-1-1 0,-2-1 0,0-1-1,-2-1 32,0 1-31,-1-2 0,0 4 5,-2-2 1,1 1 8,-2-1 1,-1 0 4,-2-3 1,0-1 25,1 0-28,-1-3-2,3 1 1,-1-5 8,2-1-7,-2-1-92,3-1 1,-1-3-142,2-1 0,0-1 227,0-1 0,1-3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8.787"/>
    </inkml:context>
    <inkml:brush xml:id="br0">
      <inkml:brushProperty name="width" value="0.08571" units="cm"/>
      <inkml:brushProperty name="height" value="0.08571" units="cm"/>
      <inkml:brushProperty name="color" value="#004F8B"/>
    </inkml:brush>
  </inkml:definitions>
  <inkml:trace contextRef="#ctx0" brushRef="#br0">7 1 8329,'-4'2'-1176,"2"3"856,1 0 1,1 3 0,1 2 376,1-1 1,2 4 0,1 3 0,0 1-1,-1-1-143,-2-1 0,2 2 0,-1-3 2,1-2 24,-3 0 7,2-5 1,-1 2 52,0-3 0,0 1 0,-2-4 0,3 0 0,0-3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6:00.550"/>
    </inkml:context>
    <inkml:brush xml:id="br0">
      <inkml:brushProperty name="width" value="0.08571" units="cm"/>
      <inkml:brushProperty name="height" value="0.08571" units="cm"/>
      <inkml:brushProperty name="color" value="#004F8B"/>
    </inkml:brush>
  </inkml:definitions>
  <inkml:trace contextRef="#ctx0" brushRef="#br0">30 24 7156,'0'-6'-90,"2"2"1,2 1-1,2 0 197,0 0 1,1 1-1,1 0 1,0 2-48,1 0 1,-3 0 0,3 2 0,-2 2 29,1 1 0,0 1 0,-2 0-234,0 0 91,0 3 1,-1-3 0,-1 3-113,-2-1 101,-1 1 1,-2 1-1,-1-1 1,-2 0 1,-1-2 0,-3 1 50,0 0-8,-2 3 0,3-5 0,-1 2 0,0-1 0,-1-1 21,0 0 1,1-1-1,-1-1 1,1 0 33,0 1 1,2-2-1,0 0 1,1 1 3,1-1 1,1-1-40,3 2 1,1-2 0,1 1-1,2 1-27,1 1 0,3 5 0,2 2-122,-1-6 145,2 0 0,-2-1 0,3 5 2,0 4-7,-1-7 1,1-2-1,0-5 1,0 4 8,0 4 0,-1-2 0,1 2 0,-1-1 14,-1 1 0,0 1 1,-2 1-1,-2-1 24,-2 0 1,-3 4 42,1 1 1,-4-3 0,-1-1 0,-3-1 46,-2-6 1,1-2 0,-3 0-1,-1 2-80,0 0 0,-3 7 0,1 1 1,0-4 37,0-3 0,1 4 1,1-8-230,-1 0 97,0 0 0,2 0 0,0 0-352,0-2 196,1 6 0,1-14 0,3 7 0,0 1 202,1-1 0,0 6 0,-2 4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6:01.655"/>
    </inkml:context>
    <inkml:brush xml:id="br0">
      <inkml:brushProperty name="width" value="0.08571" units="cm"/>
      <inkml:brushProperty name="height" value="0.08571" units="cm"/>
      <inkml:brushProperty name="color" value="#004F8B"/>
    </inkml:brush>
  </inkml:definitions>
  <inkml:trace contextRef="#ctx0" brushRef="#br0">488 795 7299,'-3'4'0,"-1"0"0,-1-2-287,-1 0 0,-2 2 1,0 1-1,1-2 365,0-2 1,2 1 0,-2-4-1,0 1-38,-1 1 1,-3-1-1,2 0 293,-2-1-230,1 0 0,-1 1 0,0 0 0,-1-1-17,-1-2 1,3-2-1,-3-1-17,0 2-54,-3-6 0,3 4 0,-2-6 0,0 1-6,0-3 0,-4-2 0,3-2 1,-2-3-77,-2-1 1,0-1 0,3-1-1,1 0-38,0 0 0,1-1 0,0 1 0,3 1 87,4 2 0,1 2 0,2-1 21,-1 1 0,2-2 0,3 0 1,2-1-1,4 0-12,2-1 0,5 0 0,4-1-45,1 0 46,3-4 1,0 3 0,2-3-1,3 2-28,-1 3 1,3 4-1,2 4 1,2 3-10,0 3 0,-1 4 0,0 4 0,0 1 10,-1 1 1,4 0 0,-3 1 0,0 1 70,0 2 0,-1 2 1,0 2-1,-1 2-2,0 1 1,-4 3 0,-1 2 0,-2 3-57,-3 0 0,-1 4 1,-1-1-1,-3 1 67,0 1 1,-4 1 0,-2-2 0,-2 3-36,-3 1 0,-2 0 0,-2 1 0,-3-1 94,-2-1 1,-1-1-1,-3-1 1,-2-1-32,-1-2 0,-2 2 1,-2-2-1,0 1 41,-2-1 1,0 0-1,-2 1 1,1-3-33,0 0 0,0-2 1,1-2-1,1-3-164,1-1 1,1-4 0,1 1-1,1-2-294,0-2 0,1 3 376,3-3 0,-1-1 0,0-9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472"/>
    </inkml:context>
    <inkml:brush xml:id="br0">
      <inkml:brushProperty name="height" value="0.053" units="cm"/>
      <inkml:brushProperty name="color" value="#FF0000"/>
    </inkml:brush>
  </inkml:definitions>
  <inkml:trace contextRef="#ctx0" brushRef="#br0">18735 7212 16225,'-11'0'-3403,"4"0"4241,2 0 1,10 6 0,2 0-1</inkml:trace>
  <inkml:trace contextRef="#ctx0" brushRef="#br0" timeOffset="1">9058 3366 6286,'-11'-12'0</inkml:trace>
  <inkml:trace contextRef="#ctx0" brushRef="#br0" timeOffset="2">3172 4763 7214,'-5'-7'1229,"4"2"-1046,-4 5 1,6 1-205,3 3 1,2 3-1,7 5 1,1 3-1,2 5-12,2 1 0,0 2 0,2 0-342,-1 0 1,-3 1-193,3 3 0,-5-7 80,1 3 487,-7-3 0,2 3 0,-4 0 0</inkml:trace>
  <inkml:trace contextRef="#ctx0" brushRef="#br0" timeOffset="3">3206 4923 7638,'0'11'-139,"0"4"0,0 2 0,0 0 260,0-1 0,4-1 1,1-3-1,2 1-24,2 2 0,2-6 0,3 2 0,1-1-22,-1 1 0,-1-4 1,-2-1-1,1 0-33,-1-4 1,1-1 0,-1-1 0,1-1 24,-1-3 1,-1-6 0,-1-8-345,-1-3 0,-4 0 125,3-5 0,-4 0-609,1-1 556,-3 3 1,3-4-1,0 5 205,-2 1 0,-6 4 0,-2 1 0</inkml:trace>
  <inkml:trace contextRef="#ctx0" brushRef="#br0" timeOffset="4">824 5152 7908,'-6'-5'-187,"2"-3"1,3-2 0,1-2 818,0 1-500,0 0-15,5-1 0,1 1 1,6 0-1,-1 4-22,1 3 1,-1 4-2,1 4-40,-1 2 1,1 12-1,-1 4-16,0 3 0,1 6 0,-1-5 0,2 0-188,2-2 1,-2-2-69,2-3 236,-2 2 31,-1-8-408,-1 3 68,0-4-230,1-1 213,-1-4 1,-3-1 0,-2-5 307,-1-1 0,-1 0 0,-4-11 0,0 2 0,0-8 0</inkml:trace>
  <inkml:trace contextRef="#ctx0" brushRef="#br0" timeOffset="5">1076 5129 7764,'7'-12'-958,"-2"6"1941,-10 1-801,-2 5 1,-4 5 0,-1 4-1,0 5 1,-2 5 0,-2 3-72,2 1 1,2-1-1,0 0 1,1-3 135,-1-4 0,2-2-247,3-1 0,1-1 0,6 0 0</inkml:trace>
  <inkml:trace contextRef="#ctx0" brushRef="#br0" timeOffset="6">1237 5083 7985,'0'-6'24,"1"1"0,3 5 51,3 0 1,5 0 0,2 0 0,2 0 196,2 0-324,-4 0 0,10 0 0,-3 0-58,-1 0 1,0 0-1,2 0-1084,-3 0 918,3 0 0,-9 0 276,2 0 0,-2 0 0,-2 0 0</inkml:trace>
  <inkml:trace contextRef="#ctx0" brushRef="#br0" timeOffset="7">1294 5209 7985,'-8'0'-546,"1"0"794,4 5 0,-1-4-240,8 3 0,0 1 0,6-1 0,3 0-106,0 1 0,3-4 0,1 3 1,0-3-17,4-1 0,-3 0 0,1 0-221,1 0 1,2-3 334,1-1 0,5-10 0,1 1 0</inkml:trace>
  <inkml:trace contextRef="#ctx0" brushRef="#br0" timeOffset="8">1741 5060 7985,'-12'0'233,"1"0"1,4 1 0,2 5-64,0 5 0,4 2 0,-3 6-323,3 1 0,1-2 68,0 1 1,4-4-126,-1 4 123,6-5 0,-2 2 1,4-7-1,1-3-52,-1-1 0,0-1 0,1-4 0,-1 0 75,1 0 1,-1-5 0,-1-3 0,-1-3 67,-1-5 0,-5 0 0,0-5 0,-1 2 90,-2-1 0,-2 3 0,-1 2 0,-6 3 135,-5 0 1,1 2 0,-2 2-242,2 4 1,-2 3-32,-1 1 1,-3 0-350,4 0 0,-5 5 0,2 3 392,0 2 0,-4 2 0,5-1 0</inkml:trace>
  <inkml:trace contextRef="#ctx0" brushRef="#br0" timeOffset="9">618 5003 7012,'-1'10'0,"-2"0"369,0 2 0,-1-6 37,4 9 1,-4 2-423,0 10 1,0-2 62,4 6 107,0-1-456,5 4 456,-3-4-261,8 3-163,-9-9 1,8 8-1,-4-6 1,2 0-1,0-2-77,0-1 0,1-5 0,-2-3 347,0-2 0,2-2 0,3 1 0</inkml:trace>
  <inkml:trace contextRef="#ctx0" brushRef="#br0" timeOffset="10">641 4866 8306,'0'-7'311,"0"2"0,7 4-155,4-3-116,6-2 240,5-1-56,6-3-192,2 9 0,10-9 97,6 2 1,0-2-140,4-2 0,4 1 289,7 0-219,3-1 1,-25 6 0,0 1 0,-2-1-1,0 0-266,0 0 0,1 1 1,-2-1-1,1 0-112,3 0 1,1 1 0,-3 1 0,1 0 128,3 0 1,0 1-648,-1 1 1,0 1 772,-6-2 0,0 1 1,28 3-1,-11 3-60,-1 4 79,-1 2 1,-9 1 0,-3 1 35,-3-1 0,-5 4 0,-5 1 0,-5-2 181,-4-2 0,-1-4 0,-2 0 2,-3 1 1,-5-1 0,1 1 173,-1-1 0,-1 0 0,-4 3 0,0 1-233,0-1 1,0 2 0,0 2 1917,0 4-1970,0 8 0,0-2 1,0 6-141,0 1 86,-5-4 0,4 5 1,-3-3-1,2 3-580,-2 2 483,2-6 1,-3 4-1020,5-3 711,0 3 1,-1 2 0,-1-1 0,-4 1 394,0-1 0,-2 5 0,-3 2 0</inkml:trace>
  <inkml:trace contextRef="#ctx0" brushRef="#br0" timeOffset="11">721 5667 7711,'0'-6'769,"0"0"-554,0 6-77,11 0-4,-4 0-25,15 0 1,-3 0 192,8 0-163,2 0-296,5 0 307,6 0-90,5 0 0,13 0 0,-26 0 0,2 0 1,2 0-1,0 0 0,4 0 0,-1 0-4,2 1 0,1-2 1,2 1-1,0-1 0,-1 0 1,-1-2-1,1 0 1,1-1-34,0-1 0,1 0 0,-4-1 0,0 1 0,-1 1 0,-2 1 0,-3 0 0,-1 2-73,29 0 1,-2-3 0,-5 0 0,-2 2 64,-5 0 1,-7 2-1,-3 1 1,-5 2-26,-3 1 1,-7 0 0,-6-4-1110,-2 0 743,-1 0 1,-7 0 117,0 0 258,-6 0 0,3 0 0</inkml:trace>
  <inkml:trace contextRef="#ctx0" brushRef="#br0" timeOffset="12">2977 6583 10070,'12'0'153,"1"0"1,1 0 0,1 0-101,-1 0 1,2-4 0,1 0-356,1 2 273,-4 0 0,6 2 1,-5 0-1,1 0-370,0 0 325,-3 0 1,3 0-972,-4 0 636,-1 0 0,1 0-1072,-1 0 1481,-4 0 0,-2 0 0,0-5 0,1-1 0</inkml:trace>
  <inkml:trace contextRef="#ctx0" brushRef="#br0" timeOffset="13">3195 6548 7738,'-5'-10'68,"-3"3"1,2-2 185,-2 5 298,6 0-313,-3 4 0,5-1 1,1-2 25,3-1-191,-3 1 1,9 3-1,-2 0 179,2 0-249,1 0 1,1 1 0,-1 1-14,1 2 0,-1 5 0,1-1 1,-2 2 38,-3 1 0,-1 5 0,-6 0 0,0 2-141,0 2 1,-2-2 0,0 0-1,-5 0-483,-3 0 0,0-3 594,-9 4 0,0-5 0,-4 3 0</inkml:trace>
  <inkml:trace contextRef="#ctx0" brushRef="#br0" timeOffset="14">2645 6903 7514,'-6'5'374,"2"4"1,3 5-215,1 5 0,1 3 0,2 1-191,0 0 0,3 4 3,-3-1 0,-1 5 1,1-3-328,-1 1 296,3 2 0,-4-2-188,3-2 1,-3-3 11,-1-1 0,0-2 0,0-2-611,0-3 846,0-4 0,5-10 0,2-4 0</inkml:trace>
  <inkml:trace contextRef="#ctx0" brushRef="#br0" timeOffset="15">2645 6972 8727,'12'-6'-105,"-1"-1"0,2 5 0,2-3 128,4-2 1,3 5 0,1-2-1,0 3-54,0 1 1,-1-4 0,1 0-1,0 2-83,0 0 0,-4-2 1,-1 1-1,0 0 33,0 2 0,-3 1 1,3 0 78,-2 0-11,-5 0 1,-1 4 0,-3 1-36,4 1 0,-5-2 511,-2 3-331,-3-4 0,-1 7 0,1-2 1,2 2-45,1 1 0,-1 1 0,-3-1 0,0 2 93,0 2-223,0-2 0,0 9 0,2-3 82,2 2 0,-2 4 0,4 1 0,0 4-312,-4-1 1,3 3-1,0-4 1,0 0-209,0 0 0,3 1 0,-4-5 480,-2-2 0,0-2 0,-2 3 0</inkml:trace>
  <inkml:trace contextRef="#ctx0" brushRef="#br0" timeOffset="16">2725 7510 7849,'-11'0'240,"5"0"0,6-5 0,7-1-76,3-1 0,4 2 1,4 5-20,5 0 1,3 0 0,-4 0-1,1 0 1,0 0-202,0 0 0,0 0 1,0 0-1,1 0-524,3 0 0,-5 0 580,4 0 0,-4-5 0,6-1 0</inkml:trace>
  <inkml:trace contextRef="#ctx0" brushRef="#br0" timeOffset="17">2599 7006 7872,'-3'8'1,"-1"0"1,0-1 0,4 6-1,0 1 42,0 1 0,1 6 0,2-2 0,2 2 79,1 2-212,-3 0 1,7 0 0,-4 0-232,1 0 353,-2 0 1,-1-2 0,-1 0 16,0-2 1,-2 0 0,1 4-603,1 0 372,-1-6 0,3 4 0,-5-6-536,0-1 717,0-6 0,-5-3 0,-2-5 0</inkml:trace>
  <inkml:trace contextRef="#ctx0" brushRef="#br0" timeOffset="18">2588 7018 6005,'0'-7'684,"0"2"-370,0 5 0,4 2-100,0 1-168,-1 4 1,-1 6 0,0 1-12,2 1 0,1 5 21,-1-1 1,-1 3 0,3 1 10,-1 0 0,3 0 1,-3-1-194,1 1 0,-3 0-6,0 0 1,0 0-1,0-1 43,0-3 1,1 1-1,-4-3-294,0 0 0,0-3 383,0 2 0,0-9 0,0-2 0,0-5 0</inkml:trace>
  <inkml:trace contextRef="#ctx0" brushRef="#br0" timeOffset="19">2611 7018 7872,'-6'0'272,"0"-1"-130,6-3 1,6-1 0,1-3-20,3 4 1,2-1 0,-1 1-67,1 2 0,0-3 26,4 1 1,-2 0-1,4 4-5,-2 0 1,4 0 0,0 0-160,1 0 0,2 0 95,0 0 1,-4 0-73,0 0 1,-1 0 61,1 0 0,1 0 0,-3 0-61,1 0 0,-4 0 0,1 0 0,-2 0-36,-2 0 0,1 0 1,-1 0 0,1 0 0,-5 0 1,0 1 1,-2 3 120,-2-3 1,-1 4-22,2-5-17,-3 0 0,4 2 13,-5 2 1,0-2 0,0 6 248,0 1 1,0 1-76,0 1 0,0 1-137,0-1 1,0 6-62,0 2 0,4-1 0,1 1-42,1 1 1,-2 2-1,4 1 1,1 1 60,1 2 1,-3 0 0,0 3-1,-1-2-41,0-6-627,-3 2 0,6-6 0,-5 2 668,-2-4 0,5 3 0,-1 0 0</inkml:trace>
  <inkml:trace contextRef="#ctx0" brushRef="#br0" timeOffset="20">2737 7510 7699,'-6'0'-1433,"0"0"1984,6 0-244,0-5 0,2 2 76,2-4 0,-2 4 0,6-1-181,1 3 0,6 1 0,3 0 0,1-1 33,0-3 0,4 2 0,5-5 0,1 1-117,3-1 1,1 0 0,0-3 0,-1 2-551,-2 4 0,-3-1 0,2 1-1444,-1 2 1876,-6-5 0,0 6 0,-5-4 0</inkml:trace>
  <inkml:trace contextRef="#ctx0" brushRef="#br0" timeOffset="21">2954 6640 6920,'-6'-5'923,"1"2"-810,5-4 0,5 3 0,3-4 6,2-1-39,1 4 0,2-1-58,2 2 16,-2 3 1,9-4-1,-3 5 1,1 0-113,-1 0 0,3 0 0,-3 0 0,1 0-117,-1 0 0,2 1 1,-6 2-1,-1 0-77,-1 0 0,-2 0 1,1-1-37,-1 2 1,-3 0 303,-1-4 0,-4 0 0,2 0 0</inkml:trace>
  <inkml:trace contextRef="#ctx0" brushRef="#br0" timeOffset="22">3183 6514 7984,'-11'0'-64,"5"-1"40,2-3 0,4 3-49,4-3 107,-3 3 1,9-1 0,-2 0-76,2-2 138,1 0 0,1 5-96,-1 3 44,1 3 0,-1 0 1,1 1-1,-2 1 17,-3 1 1,0 3-1,-5 1 1,2 2-22,-1 2 0,-6 1 0,-2 4 0,-1-1-64,-3-3 1,-1-1-1,-2-4 22,1 1 1,3-5-1312,0-6 1312,6-3 0,2-11 0,6-3 0</inkml:trace>
  <inkml:trace contextRef="#ctx0" brushRef="#br0" timeOffset="23">2840 7132 7973,'-4'12'0,"-1"-1"-716,-1 1 588,3-1 0,-6 1 116,5-1 0,1-3 0,3-1 0,1 1-12,3-2 0,-2 4 0,6-2 1,1 2 10,1 2 1,1-5 0,1 0 2,-1-2 1,1-1 0,-1-4 6,1 0 1,-1 0 0,1-2 0,-2-2 56,-3-3 1,4-5 0,-4-2 71,3-1-116,-3-5 1,-2 3-1,-4-2 1,2 4 56,0 2 1,0 2 0,-7 1 31,-3 2 1,-4 2 0,0 3 0,-1-1-10,1 2 0,0 0 0,-1 2 0,1 0 29,-1 0 1,1 0 0,-1 0-16,1 0 0,-1 0 1,1 0-89,-1 0 0,5 2 1,0 1-96,2 5 0,0-2 0,3 2-99,-2 1 0,0-3 0,5 1-245,3-2 394,-3 4 1,8-7 0,-4 6-14,2 1 0,0 2 1,4 3-1,-2 0-26,-2-4 76,1 7 0,-1-13 1,1 6-39,1-4 1,-3-1 0,2-2-22,1 1 0,1 0 0,2-4 39,-1 0 1,-3-2 0,-1-2 1,2-3 1,-2-3 0,-1-3 51,-1-2 0,-1 2 0,-4-2 0,0 2 44,0 2 0,0-1 0,0 1 29,0-1-88,-5 1 0,2 3 218,-4 0-212,-1 1 0,-4 0 0,1 2 113,0 0 0,-1 4 158,1-3-242,-1 3 0,1 1 1,-1 0-22,1 0 0,-1 1 0,2 3 1,3 4-90,3 2 0,-1 1 0,1 1 0,1-1-168,2 1 0,1-1 0,0 1 1,0-1-476,0 0 691,0 1 0,10-1 0,3 1 0</inkml:trace>
  <inkml:trace contextRef="#ctx0" brushRef="#br0" timeOffset="24">2714 8002 7973,'-6'12'-113,"-1"1"1,5 1 0,-2 2-6,1 2 0,3 1 0,3 4-77,1 0 206,0 0 0,1 0 1,1-1-1,2 1 8,-1 0 1,-4-5 0,2-3-895,0-2 478,-4-2 397,4-4 0,0-2 0,2-5 0</inkml:trace>
  <inkml:trace contextRef="#ctx0" brushRef="#br0" timeOffset="25">2703 8048 7973,'0'-6'-334,"5"-1"432,2 4 0,9 0-74,3-5 34,7 6 0,0-7 0,4 5-73,2 2 1,6 0 1,-2 2-1,3 0 1,1 0-10,2 0 1,-3 0 0,-2 0 0,-4 0-104,-2 0 0,-10 0 0,1 0 0,-4 2 92,-4 1 1,-3 0 160,-3 5 0,-4-5 1,-7 5-30,-1 1 1,-5-3 0,3 2-1,-2 1 7,1 1 1,3 2 0,-2-1 88,1 0 0,1 5 0,4 0 0,0 1 9,0-1 1,0 5 0,0-4-2068,0 1 1549,0 9 0,0-8 1,0 8-12,0-3 0,0-1 326,0 0 0,0 5 0,0 1 0</inkml:trace>
  <inkml:trace contextRef="#ctx0" brushRef="#br0" timeOffset="26">2783 8426 7963,'-12'4'-98,"1"0"1,3-1 366,1-3-144,4 0 1,-1 0-1,8 0 1,5-1 2,5-3 1,7-1 0,6-4-1,0 2-90,1-2 0,1 2 0,6 1-259,-1 1 147,0-4 1,1 7-1,-2-5-877,-3 2 448,3-4 438,-9 8 1,4-14 0,-5 2 0</inkml:trace>
  <inkml:trace contextRef="#ctx0" brushRef="#br0" timeOffset="27">2954 8128 7719,'0'12'331,"0"-1"-215,0 1 0,0 3-189,0 0 1,4 0 76,0-3 0,4 3 0,-3 0-155,1-1 1,-2-3 0,2-1-1,1 1-1024,-1-2 1175,-3 3 0,7-11 0,-4 4 0</inkml:trace>
  <inkml:trace contextRef="#ctx0" brushRef="#br0" timeOffset="28">2954 8071 7980,'-3'8'-51,"-1"-1"232,1 2 1,2 1 0,1 2-205,0-1 0,0 1 0,0-1-240,0 1 1,-1-1-1,-2 1-189,-1-1 0,1-3-305,3-1 757,-6-4 0,0 7 0,-5-4 0</inkml:trace>
  <inkml:trace contextRef="#ctx0" brushRef="#br0" timeOffset="29">2932 8289 7789,'-6'6'144,"-1"-2"297,2-3-301,0-1 1,6-1 351,3-3-339,2 3 0,2-8 1,-1 5 1,1-1-17,3 1 0,-3 3 0,0-3-64,1 3 0,1 1 0,1 0-237,1 0 0,-1-4 0,1 0-184,-1 2 0,-3 0 303,-1 2 108,-4 0 0,1 0 0,-8 0 6,-4 0 0,2 0 0,-2 2 49,-1 1 0,-1-1-112,-1 1 0,-1 3 17,1-3 1,-1 5-40,1-4 1,-1 3-20,1-3 0,3 0 30,1-4 1,3 1-160,-4 3-336,6-3-418,-3 4-186,5-5 1103,0 0 0,5 0 0,1 0 0</inkml:trace>
  <inkml:trace contextRef="#ctx0" brushRef="#br0" timeOffset="30">2943 8128 6911,'4'12'96,"1"-1"-62,1 1 1,-2-1-1,4 1-86,1-1 1,-4 0-1,0 1 1,-1-1 10,-1 1 1,1-1 0,-4 1-65,0-1 76,0 1 1,-4-7-77,1-5 0,-2-5 0,2-7 0,-1-1 105,2-2 0,-5 2 0,1-3 0</inkml:trace>
  <inkml:trace contextRef="#ctx0" brushRef="#br0" timeOffset="31">2519 8334 7205,'0'5'-373,"0"-5"0,0-5 0,0-6 274,0-1 0,0 5 99,0-1 0,0 6 0,2-3 0,1 5 0,-1 5 0,3 1 0</inkml:trace>
  <inkml:trace contextRef="#ctx0" brushRef="#br0" timeOffset="32">2542 8311 7551,'0'-6'-4,"0"1"0,5 8 0,3-2 94,2-2 0,-2-6 1,-1 2 80,2-1-350,1 3 97,-3-2 1,-1 5-133,-2 0 188,-3 5 1,4 2-13,-5 4 0,0 0 1,0 1 4,0-1 0,-1-3 1,-1 0 70,-2 1 0,-5-3 0,1 0 3,-2-1 0,2-1 1,1-4-41,-2 0 1,-1 0-118,-2 0 1,1 0 102,-1 0 0,6-1-210,2-3 199,3 3 1,1-9-73,0 2 127,0 3 1,1 0-28,3 5 0,-2 4 0,5 1 15,-2 1 0,0-3 0,-2 2-89,0 0 1,2-4-569,-1 3 638,-2-3 0,8-1 0,-4 0 0</inkml:trace>
  <inkml:trace contextRef="#ctx0" brushRef="#br0" timeOffset="33">2657 8128 7688,'0'-7'752,"0"-1"-627,0 5 0,0 0 0,0 6 0,0 6-49,0 5 0,4 5 0,1 8 0,0 4-67,0 2 1,2-1 0,-1-1 0,-1 1-124,0-4 0,2-2 0,-3-5 0,-1-2-546,-2-3 1,3-8-67,0 0 0,-1-10 726,-3-2 0,-10-15 0,-2-5 0</inkml:trace>
  <inkml:trace contextRef="#ctx0" brushRef="#br0" timeOffset="34">2554 8037 7689,'7'-10'160,"1"2"1,-4 3 0,3 5 147,2 0 0,1-5 0,3-2 1,2 0-100,5-1 1,6 2 0,4-3-106,-1 1-67,9 6 1,-10-3 0,9 5 0,0 0 25,-2 0 0,1 0 0,-2 0-319,1 0 110,-1 0 0,0 0 1,1 0-1,-2 0-127,-3 0 0,-2 0 0,-5 0 0,-1 0 62,-3 0 1,-6 0 176,-6 0 159,-4 0 1,-2 5 0,-6 2 0,-1 5-29,-3 3 1,-1-1-1,-2 4 1,1-2-244,-1-2 0,5 3 0,0-1-778,2 2 707,1-4 1,1 7 0,-1-6 216,1-1 0,2 4 0,1-1 0</inkml:trace>
  <inkml:trace contextRef="#ctx0" brushRef="#br0" timeOffset="35">2680 8472 7698,'-5'6'314,"5"-1"0,1-5 17,9 0 1,3 4-1,7 1 1,4 0-18,6 0 0,0 0 0,3-2 0,3 2-114,-1 1 0,-2-3 1,-1 1-1,1-3-412,-1-1 1,0 0 0,1-1 0,-2-3-2107,-5-4 2318,-2-2 0,-1-6 0,0-2 0</inkml:trace>
  <inkml:trace contextRef="#ctx0" brushRef="#br0" timeOffset="36">2703 8357 7702,'0'8'-657,"0"0"771,-6-6 1,4 4 0,-6-3-1,-1 2 144,-1 1 0,-3-3 0,-1 1 227,-1-3-322,-10-1 1,6 0-1,-9 0 1,1-1 61,0-3 0,-5-4 1,2-7-1,-3-5-61,-2-6 1,-4-3 0,-4-8-1,-6-4-129,23 19 1,-1-1 0,-1-6 0,0-1 0,-1-1 0,1 0 0,-1-4 0,2 0-154,0-3 1,0 0-1,-1-6 1,0 0-1,2-2 1,0-1 0,0-2-1,0 0 73,0-3 0,2 0 0,3 0 1,0 1-1,2-3 0,1-1 1,2 2-1,1-2-31,0 0 0,3 0 1,2 1-1,1 1 1,1 1-1,2 1-32,1 2 1,1 1 0,1 5-1,1 1 58,1 0 0,2 0 1,-1 5-1,0 1-95,0 0 0,0 0 96,0-29 1,0 9 0,0 3-1,0 4-60,0 6 0,-1 4 0,-2 6-180,-1 2 242,0-2 1,3 9 0,-1-3 0,-2 4-108,1 4 1,2 3-12,1 4 38,0 6 0,-4 2 0,0 8-27,2 3 0,-3 4 0,1 0 0,1 0 297,2 1 1,1-1 0,0 1-684,0-1 540,0-4 0,0-2 0,0-5 0,0 0 0</inkml:trace>
  <inkml:trace contextRef="#ctx0" brushRef="#br0" timeOffset="37">1523 5953 6879,'-11'-6'927,"0"2"0,2 8-435,2 3-444,-1 4 0,-3 1 0,-1 4-24,1 3 1,-1 2 0,1 2 0,-1 0-134,1 0 1,3-4 0,2-1 0,1-2-385,2-2 0,2 3 1,1-2-720,0-1 1212,0-6 0,5-3 0,2-5 0</inkml:trace>
  <inkml:trace contextRef="#ctx0" brushRef="#br0" timeOffset="38">1466 5987 7786,'7'-3'0,"1"-2"0,1-1-129,1 1 0,-1 2 298,2 3 0,0 3 0,8 2-64,1 2 0,2 0 0,1 5 0,0-1-305,-1 1 0,5-2 0,0-1 200,-2-1 0,-1-1 0,-1 5 0</inkml:trace>
  <inkml:trace contextRef="#ctx0" brushRef="#br0" timeOffset="39">1683 5301 7893,'-15'16'0,"0"2"0,1 0 105,1-3 1,-1 2 0,1-2 450,3-1-652,6-1 68,-1-7 0,7-1 1,1-6-1,5-3 45,2-4 0,5-3 1,1-3-1,-1-3 77,1-1 0,-2-2 0,4-7 0,0-3 9,0-3 1,-3-2 0,3 1-41,-1 0 0,2 4 29,-4 4 0,-1 3-97,-6 4 1,0 2 79,-4 6-96,0 4 37,-4 2-37,-5 16 1,-5 3 0,-7 12-1,1 5 1,-2 4-118,0 7 1,-1-2 0,-3 7 0,2-3 46,1-4 223,5-3 0,2-13 0,7-5-242,0-5 1,5-8-1,0-3 2,7-6 1,4-9 0,4-11-105,4-7 1,-1-4 123,1-4 0,0-3 0,3-5 119,-3 1 1,3 3 0,-4 2 195,-1 5 0,0 3-107,-6 9 1,-3 5 412,0 3-300,-6 7 0,5 3 1,-5 6-56,2 3 0,0 9 0,-5 10 0,-2 7-295,-1 7 1,-5 1 0,2 6-1,-4 0-647,0-1 764,0-4 0,-1 0 0,1-5 0</inkml:trace>
  <inkml:trace contextRef="#ctx0" brushRef="#br0" timeOffset="40">1660 4121 7326,'0'-6'777,"2"1"0,0 6 1,3 3-687,2 4 0,-4 3 0,4 4 0,-1 6-125,1 4 0,-4 1 0,4 3 0,-2 0-253,-3 0 1,1-4 0,-1-1 0,2-5-301,-1-3 1,-2 0 0,0-6-469,3-3 1055,-3-2 0,5-10 0,-6-1 0</inkml:trace>
  <inkml:trace contextRef="#ctx0" brushRef="#br0" timeOffset="41">1695 4144 8061,'-8'0'296,"0"0"312,0 0 0,1 0-206,0 0-854,4 0 1,-6 7 0,5 3-607,2 4 830,-5 6 1,5-2-1,-6 5 228,-1 0 0,-6 5 0,-3 1 0</inkml:trace>
  <inkml:trace contextRef="#ctx0" brushRef="#br0" timeOffset="42">1523 4534 7488,'11'0'54,"1"0"726,-1 0 1,2-2-547,2-2 1,3 3 0,5-4-509,0 0 0,0 4 0,0-3 0,-2 1 274,-2 0 0,3 1 0,-4-3 0</inkml:trace>
  <inkml:trace contextRef="#ctx0" brushRef="#br0" timeOffset="43">4363 9811 7774,'-11'0'-303,"-1"0"0,4 0 1,2 1 254,1 3 550,1-2-365,4 8 0,5-9 0,4 3 0,5-3-64,5-1 0,0 0 1,3 0-1,3 0-54,3 0 0,-1 0 0,2 0 0,1 0-112,-1 0 1,-4-1 0,2-3 0,-4-2-126,-4-1 1,-2 2 0,-6 5-809,1 0 1026,-1 0 0,-5 0 0,-6 5 0,-6 2 0</inkml:trace>
  <inkml:trace contextRef="#ctx0" brushRef="#br0" timeOffset="44">4626 9720 7516,'-5'-7'-76,"0"1"655,-2 2-586,2 3 1,6-4-1,3 5 62,3 0 1,3 4 0,2-1 34,-1 0 1,-1 3-5,-2 2 1,2 2-255,-2 2 201,-3 4 1,0 2 0,-4 5 0,2-2-43,1-2 0,0 2 0,-6-5 0,0 1-284,-2-1 1,-4 0 0,3-5 0,-1-1 292,-3-2 0,-1-3 0,-2-5 0</inkml:trace>
  <inkml:trace contextRef="#ctx0" brushRef="#br0" timeOffset="45">1512 4568 6901,'6'-5'1069,"4"4"-774,-2-3 1,6-3 0,2 0 172,2-3-502,1 3 0,8-3 0,0 4 33,-2-1 1,3-3 0,-1 2-1,-1 0-224,2 0 0,-3-2 1,1 3-1,-3 0 225,-4-1 0,3 0 0,-4-3 0</inkml:trace>
  <inkml:trace contextRef="#ctx0" brushRef="#br0" timeOffset="46">4237 10315 7267,'-4'-8'-231,"0"1"1,1 3 1124,3-4-683,-5 6 1,3 2 0,-2 9-365,3 5 106,1 3 1,0 8 0,0 0-53,0 2 73,5 5 1,-2-7 0,3 4-173,-1-1 0,0-1 37,-1-4 0,-1-5-367,4-3 330,-4-2 1,2-2 197,-5 0 0,5 1 0,1-1 0</inkml:trace>
  <inkml:trace contextRef="#ctx0" brushRef="#br0" timeOffset="47">4214 10384 7986,'0'-8'-165,"0"0"0,0 5 579,0-5-292,5 5 0,2-7 0,5 3 0,2-2 60,2 1-182,4-2 1,-1 3 0,6-3-38,2 3 1,1-2-1,-1 4 1,2 0-48,0 0 1,3 1 0,-5 4 0,-2 0-71,0 0 0,-8 0 1,-1 0-1,-4 0-152,0 0 892,-6 0-431,-1 5 0,-6 0 0,-1 4-100,-2-2 1,0 2 0,4 5 0,0 2-69,0-2 1,0 2 0,0 1-281,0 0 133,0-3 0,0 4 1,0-4-1,0 1-81,0-1 1,0 0 0,0 0 0,1 2-32,3-2 272,-3 4 0,-1-1 0,-6 6 0</inkml:trace>
  <inkml:trace contextRef="#ctx0" brushRef="#br0" timeOffset="48">4237 10635 7463,'-5'-1'73,"5"-3"1,6 2-1,10-5 1,3 1 29,2 0 1,3-1 0,2 0 44,1 3-87,4 3 1,-5 1-1,4 0 1,2 0-32,1 0 0,0 0 1,-1 0-31,-1 0 0,-6-5 0,3-2 0</inkml:trace>
  <inkml:trace contextRef="#ctx0" brushRef="#br0" timeOffset="49">4409 10338 6859,'1'7'158,"2"1"1,0 1-159,0 1 0,2 3 0,-1 1 0,0 2 67,1 2 0,-3-3 0,5 3-196,-2-1 70,-1 3 1,-1-7 0,1 2-594,-1-2 652,-2-7 0,4 4 0,2-3 0</inkml:trace>
  <inkml:trace contextRef="#ctx0" brushRef="#br0" timeOffset="50">4214 11254 7975,'0'4'-97,"0"3"0,0 16 279,0 0 1,1 1-1,3 3-564,4 3 267,-3-2 1,4 4-1,-4-5-88,1-2 0,-3-4 67,1-2 0,-2-5-645,2 1 781,-3-2 0,4-7 0,-5-1 0</inkml:trace>
  <inkml:trace contextRef="#ctx0" brushRef="#br0" timeOffset="51">4191 11231 7412,'0'6'15,"2"-1"1,1-5 0,5 0 27,2 0 1,7 0 0,3 0-1,4 0-6,3 0 0,6 2 0,0 0 0,5 3-58,3 2 0,1-5 0,4 2 0,0-3-58,-1-1 1,-3 0 0,-2 0-1,-3 0-63,-4 0 1,-8 0 0,-2 0 64,-6 0 46,-5 0 0,-5 1 0,-3 3 0,-3 4-37,-1 2 1,0 1 0,-1 1 176,-3-1-53,-3 1 0,-3 3 1,1 2-14,2 0-70,-1 3 0,0 1 1,2 0-1,1-2-98,2 1 0,2 2 0,1 0 1,-1 3 124,-3 1 0,3-1 0,-4 2 0</inkml:trace>
  <inkml:trace contextRef="#ctx0" brushRef="#br0" timeOffset="52">4306 11677 7742,'1'-6'-377,"3"2"0,3 2 533,4-2 1,5 2 0,3-3 0,3 2-5,1-1 1,5 0-1,2 4 1,3 0-229,2 0 1,-1 0 0,1 0 0,-1 0-383,0 0 458,-5 0 0,5-5 0,-5-2 0</inkml:trace>
  <inkml:trace contextRef="#ctx0" brushRef="#br0" timeOffset="53">4374 11425 7623,'12'0'60,"-1"0"1,2 0 0,2 0-87,4 0 52,3 0 1,1 0-1,0 0 1,-1 0 42,-3 0 0,-2 0-360,-1 0 5,-4 0 59,0 0 148,-7 0 1,-6 6 0,-3 0-1,-5 2 6,-5-1 1,0 1 0,-4 3 0,0-1 3,1-2 1,3 1 0,-2-5 0,4-2 277,0 0 1,4 1 755,1 1-840,4 0 1,-1-4 0,8-1 0,5-2-21,5-1 0,0-1 0,5 1 0,2-2 156,0 0-295,2-4 1,1 4 0,2-2-834,1 0 867,-1 0 0,-3-3 0,0-1 0</inkml:trace>
  <inkml:trace contextRef="#ctx0" brushRef="#br0" timeOffset="54">1477 4305 6824,'0'6'624,"1"0"0,3-3-463,4 1 0,6 3 0,2-2 1,2 2-38,3 2 0,5 5 0,4 1 0,0 1-5,1 5 1,-2-2 0,3 8 0,-3-3-120,-1-1 1,-3 0 0,-4-1-100,-2 1 1,-5-6 112,1-6 1,-3 1-198,-5-5 149,3-2-88,-8 1 0,3-8 122,-5-2 0,-5-3 0,-4-8-63,-5-4 0,-5-8 0,-8-4 0,-4-3-1,-2-4 0,-1-2 0,0-2 0,1 4 104,2 3 1,3 1 0,6 5 0,3 5 166,4 4 1,7 6 69,5-2-245,1 9 1,9 2 0,3 6 93,4 3 0,10 7-71,-1 8 0,4 7 39,-1 1 1,-1 4-55,1 0 0,-3 1-155,-4-2 90,3 3 0,-11-14 1,2 0-1,-5-5-182,-3-2 0,0-6 159,-1-2 1,-3-4-1,2-4 1,-6-5 21,-5-5 1,-3-9 0,-3-7 0,-3-4 48,0-5 0,-1 5 0,-1-2 1,3 6 125,4 2 0,5 6 0,3 7-44,3 2-82,1 7 0,1 1-30,3 5 1,3 5 0,5 4-309,4 5 215,1 9 1,6 2-1,0 6-928,0 0 519,-5 3 303,4 0 0,-5 5 1,6 2-1</inkml:trace>
  <inkml:trace contextRef="#ctx0" brushRef="#br0" timeOffset="55">1145 3412 7800,'5'-7'-114,"-4"-3"1,8 8 126,-5-6 1,5 4 408,-1-4 1,7 2-45,4-2 0,3 0-368,1 4 1,0-4 56,-1 4 1,1 0-53,0 4 0,0 0-48,0 0 1,-1 0 0,-3 2-101,-4 2 1,-2 3 0,-3 7-1,-1 3-5,-2 1 1,-5 2 0,-1 7 0,-6 3-10,-5 3 1,0 2-1,-10-1 1,0 0-90,-2 1 185,5-1 1,-5-1 0,4-2 168,0-5 1,2-3-1,6-4 758,2-4-441,-2-2-199,9-6 1,1-2-138,7-5 1,8 0 199,5 0 0,5 0-91,2 0 1,6-2-1,1-1-113,7-5 0,3-2 0,2-2 0,0 1-346,0-1 0,-4 0 0,-1-2 0,-3-2-445,-5 2 696,-4 7 0,-6-3 0,0 3 0</inkml:trace>
  <inkml:trace contextRef="#ctx0" brushRef="#br0" timeOffset="56">11154 4247 7773,'0'-6'-124,"0"0"221,0 2 659,0 3-115,0-5 1019,0 6-1512,0 11 0,0 6 0,0 16 1,0 8-183,0 9 0,4 6 1,0 4-1,-2 1-287,-1-2 0,-1-5 0,0-5-811,0-1 0,2-8 780,1-2 0,-1-7 1,3-6 351,0-4 0,1 0 0,6-3 0</inkml:trace>
  <inkml:trace contextRef="#ctx0" brushRef="#br0" timeOffset="57">11131 4259 8953,'1'-8'436,"3"2"1,2-1-248,1 1 0,3 4 0,-1-4 0,4 1-7,2-2 1,4 0 0,-2 1-133,0 1 0,2-3 19,4 4 1,5-4-20,3 0 0,3 2 0,4-1 0,4 1 0,3-1 274,1-1-250,0 2 0,-1 0-144,1 2 1,-4 3 28,0-3 0,-4 3 0,4 1-232,2 0 127,-5 0 115,0 0 0,-4 0 1,-2 0-1,-1 0 1,-3 0-1,-1 1-30,-3 3 37,0-3 1,-6 4-1,-2-3 176,0 1 0,-2-1 0,-5 3 63,-2 0 0,1-3-29,-5 6 0,0 0 41,-4 3 0,0-3-168,0-1 1,0-3-1,0 4-65,0 1 0,0 2 1,-2 5 43,-1 3 1,1 2-16,-2 2 0,-1 5-170,2 3 83,-1 7 0,0-1 0,0 6 1,2 4-191,0 5 1,2 0-1,0 2 1,0-1-344,0-1 0,5 3 0,3-5 0,2-2-939,2-1 1536,-1-1 0,1 0 0,-1-1 0</inkml:trace>
  <inkml:trace contextRef="#ctx0" brushRef="#br0" timeOffset="58">11154 5186 7734,'16'-5'538,"0"2"-332,7-4 0,3 3 1,13-4-1,3-1 0,12-1 1,7-1-1,-28 5 1,0 0 29,2 1 0,-1-1-284,3 0 1,0 1 0,-1-1 0,-1 1-1,3 1 1,1-1-96,-1 1 1,1 1 0,0 1 0,0 0-1,-1-2 1,0 0 0,-2 0 0,-1 1 142,-1 0 0,-1-1 0,24-6 0,-6 4 0</inkml:trace>
  <inkml:trace contextRef="#ctx0" brushRef="#br0" timeOffset="59">11291 4797 7818,'0'-12'-53,"0"0"1,0-2 164,0-2 0,0 0 0,0 2 252,0-1-248,5-1 0,-3 9 31,2-1 0,-2 6 22,2-2 0,-2 2 44,6 2 1,-4 2-61,4 2 0,-5-1-92,5 9 1,0-2 10,3 9 0,1 0-192,-1 4 161,0 0 0,2 0 1,2 1-1,3 0-216,0-1 0,4 3 0,-5-9 0,1 1-258,-2-3 0,0-2 0,-1-1 0,-1-2-618,-1-3 1051,-1-2 0,-1-5 0,0 0 0</inkml:trace>
  <inkml:trace contextRef="#ctx0" brushRef="#br0" timeOffset="60">11578 4682 7877,'-12'-6'282,"1"2"0,-1 3 0,1 2 0,-1 3 19,1 4 0,-1 7 0,1 4 0,0 3 64,-1 1-671,1 4 0,-1-1 0,1 3-147,-1-1 1,2 0-1,1-2 453,2 0 0,-1 6 0,-3-3 0</inkml:trace>
  <inkml:trace contextRef="#ctx0" brushRef="#br0" timeOffset="61">11669 4740 9304,'5'-7'939,"3"3"-864,2 3 1,-1-3-1,1 1 133,3 0 1,1 2 0,-3 1-921,1 0 1,1 0 0,1 1 0,1 2 711,-1 0 0,-1 6 0,-2-2 0</inkml:trace>
  <inkml:trace contextRef="#ctx0" brushRef="#br0" timeOffset="62">11646 4820 7726,'-11'0'695,"5"0"1,2 1-1,8 2-634,3 0 0,5 1 1,3-4-1,3 0 1,1 0 76,0 0-65,0 0 1,4 0-644,0 0 0,3-4 27,1 1 0,0-5 543,-4 4 0,5-5 0,1 3 0</inkml:trace>
  <inkml:trace contextRef="#ctx0" brushRef="#br0" timeOffset="63">12024 4682 7729,'-7'4'282,"-1"0"0,5 5 0,-2-1 87,0 2 0,4-3 1,-3 1-1,3 1-140,1 1 1,0 5 0,0 1-1,0-2 8,0-2 0,1 0 0,3-1-258,4 1 0,-2-1-5,2 1 0,-1-1 0,5-1-388,-1-2 352,1 2 1,-2-7-381,-3 4 1,4-4 13,-4 1 1,3-3 186,2-1 1,-4-5 0,-2-3-1,-1-3 150,-3-5 1,4-3-1,-3-6 1,0-2 104,-2 2 0,-1-3 1,0 1-1,0 2 129,0 0 0,-5 8 1,-1 1-1,-2 4 183,1 0 0,-1 6 0,-4 2-128,1 3 1,0 1 0,-1 1-661,1 3 1,3 2 78,0 6 383,6 4 0,-8 2 0,3 5 0</inkml:trace>
  <inkml:trace contextRef="#ctx0" brushRef="#br0" timeOffset="64">7192 6880 7646,'12'0'0,"2"-1"0,3-3 0,1-5 0,2-3-37,2-4 1,1 5 0,-1 3 0,3 1-79,1 0 1,0-2 0,3 4 0,0 0-163,1 0 0,-9 0 0,1 3 277,-4-2 0,-3-5 0,-4 3 0</inkml:trace>
  <inkml:trace contextRef="#ctx0" brushRef="#br0" timeOffset="65">7421 6732 8050,'0'-7'-88,"-5"2"105,3 5 1,-3-1 27,5-3 1,1 3 15,3-3-104,3 3 132,-1 1 0,4 0 90,-2 0-60,2 0 30,7 0-150,-5 0 1,5 5-173,-6 2 1,-1 4-144,-2 0 196,2 6 28,-8-5 0,3 9-127,-5-6 1,-2 5-74,-1-1 0,-4 3 70,-4 1 167,-1 0-47,6-5 37,-4 3 65,3-8 0,-9 9 0,-2-5 0</inkml:trace>
  <inkml:trace contextRef="#ctx0" brushRef="#br0" timeOffset="66">7226 7270 7980,'-11'0'-381,"-1"0"0,2 1 539,2 3 0,-1-2 0,6 6-56,0 1 1,2 1 27,1 1 0,4 6 1,-1 3-1,0 7 24,-2 7 1,-1 2 0,0 6-330,0 1 138,0 2 1,0-5 0,0-3 0,0-2 161,0-1-80,0-7 1,4 6-834,0-10 480,0-5 1,-1 2 0,1-5 307,-1-1 0,-2-1 0,-1-2 0</inkml:trace>
  <inkml:trace contextRef="#ctx0" brushRef="#br0" timeOffset="67">7157 7338 7980,'-6'-7'685,"2"-1"-780,3 6 120,1-4 0,9 6 0,3-1 75,5-3 0,2 2 1,4-5-1,0 2 14,0 3 1,0 1-1,0 1 1,1 0-102,2 0 0,0 0 0,3 0 0,0 0-63,1 0 1,-5 0 0,2 0 0,-3 0-78,-1 0 0,-5 1 0,-3 3-37,-2 3 1,-3 0 87,-2 0 0,0-3-22,-4 4 1,0-1 879,-4 5-486,0-6 0,0 4 1,-1-2-41,-3 2 0,3 2 1,-3-1-211,3 1 1,1 3-1,0 1 1,0 2-7,0 2 1,0 3-1,0 3 1,0 1-375,0-2 0,0 3 1,1-1-1,1-1-181,2 2 1,0 0 0,-4 3 514,0-4 0,5 2 0,2 0 0</inkml:trace>
  <inkml:trace contextRef="#ctx0" brushRef="#br0" timeOffset="68">7111 7865 8408,'12'0'518,"1"-4"-240,2 0 1,-1-3 0,6 3-171,4 1 0,-1 1 0,5-1 0,-1-1 60,0 2 1,5 1 0,-2 1-1,4-2 353,5-1-521,1 1 0,1-8 0,-1 4 0</inkml:trace>
  <inkml:trace contextRef="#ctx0" brushRef="#br0" timeOffset="69">7340 7499 8121,'-6'0'110,"1"1"-110,5 3 1,-4-2 84,0 6 1,1 0 0,3 3-126,0 0 1,0-3 0,0 0 0,1 1 18,3 1 1,-2-3 0,6 0 0,-1-1-31,0 0 1,3-3 0,-2 2-1,2-1-37,1 0 0,-3 0 0,0-4 1,0 0 37,3 0 1,0-6 0,1-1 0,-2-5 39,-3-3-14,4 2 0,-10-4 141,3 1 0,-3 4-88,-1-4 1,0 0 149,0 1 1,0 3-98,0 4 0,-5-2 115,-3-1 0,-1-3-134,2 6 0,-4 3 247,4 1-226,-3 3 0,-2 1 1,1 0 166,-1 0-185,6 0 0,-4 0 0,3 1-60,1 3 1,-3-1-1,5 4 1,0 2-208,-1 1 0,4-2 0,-3 0-108,3 1 1,1 1-1105,0 1 1413,0 1 0,0-1 0,0 1 0</inkml:trace>
  <inkml:trace contextRef="#ctx0" brushRef="#br0" timeOffset="70">9058 7716 8501,'2'-6'700,"1"2"1,4 1-292,4 0 0,2 1-139,2-1 0,2 1-61,2 2 1,2 0-236,-2 0 1,3 4 81,1 0 1,0 4-793,0-5 440,-5 1 1,3-4 0,-2 0-1,3 0-150,1 0 1,0 0 0,-2-1 0,0-2 445,-2 0 0,-5-11 0,2 1 0</inkml:trace>
  <inkml:trace contextRef="#ctx0" brushRef="#br0" timeOffset="71">9299 7579 7561,'-5'-7'966,"5"2"-765,0 5 1,5 4 0,6 0 0,1-1-48,-1-2 1,1 3 0,-1 1-1,2 1-65,2 3 1,-2 1 0,2 2-1,-2-1-60,-2 0 0,-1 6 1,-2 1 3,-4 0 0,1 3 34,-1-2 0,-2-1-324,-6 1 187,-2 0 0,-5 5 0,-1 2-552,1 1 1,1-6-23,2-5 644,-2-4 0,3-5 0,-4-2 0</inkml:trace>
  <inkml:trace contextRef="#ctx0" brushRef="#br0" timeOffset="72">10387 7567 8120,'0'12'168,"3"1"1,1 2-1,-1 4-59,-2 2 1,3 9 0,0 3-146,-2 4 1,1 1 40,1-4 0,-3 1-245,3-1 155,-3 0 0,-1-1 1,0-2-1,0-6-711,0-4 608,0 0 0,0-8 188,0 2 0,0-2 0,0-2 0</inkml:trace>
  <inkml:trace contextRef="#ctx0" brushRef="#br0" timeOffset="73">10375 7590 7626,'0'-7'295,"0"-1"1,1 5 31,3 0 1,8 1-1,7 2-170,2 0 1,6 0 0,2 0 0,3 2-49,4 1 0,1-1 0,-4 2 0,-1-3-110,-2-1 1,1 0-1,2 0 1,-1-1-176,-2-3 1,-3 2 0,2-1 0,-1 1-185,-2 2 0,-2 4 1,-1 1 190,0 2 0,-6 0 57,-1 5 0,-4-5 214,0 1-64,-1 0 1,-4-1 0,-2 1 431,0 1-295,-4-4 402,4 5 66,-5-9-349,0 9 1,0-3 0,0 4-292,0 1 1,0-3 0,0 1 0,0 4-184,0 2 0,0 3 1,0 6-1,0 0-127,0 2 0,-1 5 1,-2-3-1,0 1-245,0 1 1,2-6 0,-1 2-1,0-3 552,-2-1 0,-5 0 0,3 0 0</inkml:trace>
  <inkml:trace contextRef="#ctx0" brushRef="#br0" timeOffset="74">10432 8174 7830,'13'0'418,"1"0"-276,1 0 1,10 0 0,-2 0 625,1 0-553,5 0 0,0 0 1,6 0-1,-1 0-78,0 0 0,2 0 0,1 1 1,1 2-89,-1 1 0,2 0 0,0-4 0,-3 0 445,0 0-494,-2 0 0,-4-6 0,-2 0 0</inkml:trace>
  <inkml:trace contextRef="#ctx0" brushRef="#br0" timeOffset="75">10730 7808 7692,'0'-8'-442,"0"0"0,-1 5 755,-3-5 0,2 7 64,-6 1-279,0 0 1,1 10 0,-1-2 0,0 2 40,2 1 0,-3 1 0,4-1 121,-1 1-160,3-1 1,-2 0-1,5 1-45,0-1 1,0 1-17,0-1 0,0 2-75,0 2 1,1-2-1,2 2 1,2-2 54,1-2 0,2 1 0,3-1 0,1 1-68,-1-1 0,1 1 0,-1-1 0,2 1 21,2-1 0,-1-3 0,4-1 0,0 1 35,0-2 1,-3-1 0,3-5-48,-2 0 1,0-1-1,-5-3 1,-1-3 0,-1-4 45,-1 0 0,-2-2 0,3-1-73,-1-1 1,-6-5 49,2 1 0,-3 1 24,-1-1 0,0 1 21,0-1 0,-1-2 1,-3 5 24,-3-2 0,0 4 0,0 0 0,-2 4-26,-2 2 0,0 6 0,0-3 0,-1 1 64,1 0 1,-1 0 0,1 4-1,-1 0 116,1 0 0,-1 0-64,1 0 0,-1 0-15,1 0-45,5 0 0,-1 0-12,3 0 0,2 0 1,-6 0-27,-1 0 35,4 5-198,0 2 125,0 4 0,4-3 0,-3-1 0,3 2 14,1 1 0,-2-2-88,-1 0-259,1-1-32,-3 5 0,5-1-202,0 1 1,0-1-1,2 1-829,1-1 1389,-1-5 0,8 5 0,-4-5 0</inkml:trace>
  <inkml:trace contextRef="#ctx0" brushRef="#br0" timeOffset="76">9207 8987 7807,'0'-6'-14,"0"0"0,1 6 164,3 0 0,3 0-12,4 0 0,0 0-133,1 0 0,-1 0 1,5 0 0,0 0-1,2 0-47,2 0 0,6-3 1,2-1-1,1 0-163,3-1 0,-3 4 0,0-3 0,1 3-504,-1 1 709,-9 0 0,12 5 0,-8 1 0</inkml:trace>
  <inkml:trace contextRef="#ctx0" brushRef="#br0" timeOffset="77">9482 8747 7374,'8'5'0,"-1"2"99,2 3 0,1 2-63,2-1 0,-1 5 0,1 0-28,-1 2-30,1 1 0,-5 4 0,0 0 18,-2 0 1,-2 1 0,-3 1 0,0 2-195,0-2 0,-1 3 0,-1-2 198,-2-4 0,-5 0 0,3-4 0</inkml:trace>
  <inkml:trace contextRef="#ctx0" brushRef="#br0" timeOffset="78">10639 8838 7102,'0'12'294,"0"4"0,1 3-222,3 3-4,-3 6 0,4 1 0,-5 4-33,0-2-31,0 2 0,-1-8 1,-2 4-110,-1-1 1,-1 0 59,1-1 0,3-7 1,-4 3-230,0-1 0,4-6 274,-3 0 0,-2-14 0,-1-3 0</inkml:trace>
  <inkml:trace contextRef="#ctx0" brushRef="#br0" timeOffset="79">10604 8827 7606,'0'-12'-93,"0"1"0,2 4 1,1 4 228,5 1 0,-2 2 0,2 0 0,1 0 0,1-1 0,1-2 0,2 0 571,2 0-603,-2-3 0,8 3 0,-5-3-24,2 1 0,1-3 32,4 4 0,0-1-132,0 1 1,0 3 80,0-3 1,-1 2-141,1-2 46,0 3 1,0-4 0,0 5 0,-1 0 12,-3 0 0,2-4 0,-2-1 1,3 0-130,1 0 1,0-4-1,-1 1 1,-3-1-61,-4 1 0,1 2 0,0 4 133,-2-2 1,-2 1 8,0 7 1,-2 2 458,-2 6-270,-3-1 0,-5-3 0,0 0 195,0 0-183,5-2 1,-4 4-50,3-3-35,-3 4 1,-1 0 0,0 0-63,0 1 0,0 1 59,0 2 0,0-1 0,0 4-65,0-2 1,4 5 0,0-2-1,-2 2-39,0 2 0,2 0 1,-1 0-1,1 1-107,1 3 1,-3-3-1,3 3 1,-2-3-167,1-1 0,1-2 0,-2 0 0,1-2-650,-2 1 980,0-3 0,-2 9 0,0-1 0</inkml:trace>
  <inkml:trace contextRef="#ctx0" brushRef="#br0" timeOffset="80">10604 9399 7749,'12'-6'33,"-1"2"1,2 3 0,2 1 0,5 0 194,6 0 1,1 0 0,6-2-9,2-1-153,12-4 1,-3-4 0,7-1-260,-4 1 138,6 4 1,-12-3 0,5 4-404,-7 0 0,-5-1 149,-3 3 308,-3 3 0,-5-9 0,0 4 0</inkml:trace>
  <inkml:trace contextRef="#ctx0" brushRef="#br0" timeOffset="81">11016 8884 7774,'-6'1'197,"2"3"0,3 2 0,1 6-53,0-1 0,0 2 0,1 1 1,2 2-309,1 2 1,3 0 0,-2 2-1,0 0-910,1 0 1074,-3 2 0,2 0 0,2 1 0</inkml:trace>
  <inkml:trace contextRef="#ctx0" brushRef="#br0" timeOffset="82">7340 10086 7605,'13'-10'603,"1"1"-441,1 1 1,2 6 0,-2-2 0,4 3 14,3 1 1,2-2 0,2 0-1,2-2-102,1 1 1,0 2 0,3 1 0,-3-1-123,-1-3 0,-1 3 1,-5-3-1,-2 3-144,-1 1 0,-5 0 1,1 0-1,-2 0-257,-2 0 1,1 0 0,-1 0 0,0-2 447,-4-1 0,3-4 0,-3-4 0</inkml:trace>
  <inkml:trace contextRef="#ctx0" brushRef="#br0" timeOffset="83">7764 9891 8088,'-6'-5'180,"1"4"49,5-4 1,1 5-188,3 0 0,2 1 0,7 3 0,1 4 4,1 2 0,0 3 0,-3 1 0,-2 1-43,-2-1 0,1 2 0,-6 1 0,0 1-176,-2 2 1,-6 0 0,-4 1 0,-5-2-107,-5 1 1,1 2-1,1-1 1,-1-2 278,0-3 0,4-4 0,-3 0 0</inkml:trace>
  <inkml:trace contextRef="#ctx0" brushRef="#br0" timeOffset="84">6917 9422 7698,'0'13'227,"1"3"1,2 7-204,0 6 0,2 8 0,-2 3 1,1-1-164,-2 1 0,0 2 1,-2-6-1,1-1-180,3-3 0,-3-7 0,3 2 1,-3-4 318,-1-4 0,0 2 0,0-3 0</inkml:trace>
  <inkml:trace contextRef="#ctx0" brushRef="#br0" timeOffset="85">6894 9525 8139,'4'-8'-330,"-1"1"308,6-1 0,-6-2 1,5 2-1,0 3 162,3 0 1,4 4-1,1-3-175,2 3 1,1 1 91,4 0 1,-4 0 0,0 0-57,2 0 0,-1 1 0,1 2 1,-4 0 9,0 0 1,2-2-1,-2-1 1,-1 0 28,1 0 0,-2 0 0,-4 0 0,1 0-173,-1 0 1,-1 1 0,-1 2 28,-1 1 0,-4 1 252,3-1 0,-4-2-84,1 6 1,-3 0-77,-1 3 24,5 0 0,-4 1 1,3-1-1,-1 2-44,1 2 0,-3 7 0,3 6 0,-3 1-211,-1 3 1,1-1 0,2 0 0,1 1-81,-2-4 0,-1-2 323,-1-4 0,5 1 0,2 0 0</inkml:trace>
  <inkml:trace contextRef="#ctx0" brushRef="#br0" timeOffset="86">6940 9949 7893,'11'0'124,"-2"3"104,2 1-107,-2 0 0,13-4 1,-3 0-1,3 0 65,1 0 0,1 0 1,3-1-1,2-3-305,0-4 1,3 2 0,-5-2 0,-1 1 118,2 0 0,-4-3 0,4 4 0</inkml:trace>
  <inkml:trace contextRef="#ctx0" brushRef="#br0" timeOffset="87">7123 9594 7347,'-5'7'-477,"-3"1"0,2-6 534,-2 2 0,6-4-371,-2-4 2,3 3 312,1-4 0,0 5 0,0 0 0</inkml:trace>
  <inkml:trace contextRef="#ctx0" brushRef="#br0" timeOffset="88">7100 9605 6956,'5'12'97,"-2"-1"0,3 2 0,0 2-61,1 4 0,-5 3 0,3 1 0,-1 0-35,0-1 1,1 3 0,-2-1 0,0 0-45,0-2 1,-2-6-1,-1 2 1,0-2-180,0-2 1,4-1-57,0-1 1,0-7 187,-4-5 1,0-8 0,-2-11 59,-1-8-7,1-5 0,-3-2 0,4 0 165,-3-1-161,3-4 0,-5 7 1,3-1 89,-1 4 29,0 7 1,3 6 0,-1 4 58,-2 1 0,0 3 192,4 1-107,0 4 0,0-1-141,0 8 1,1 7 0,2 7-52,1 0 1,-1 0 0,-3-3 0,0 4 34,0 3 0,0-2 0,0 1-171,0-1 56,5 4 1,-3-10 0,2 4-53,-3-2 0,0-2 16,3-6-183,-3 2 98,4-3 0,-3-1 65,1-2 1,-1-6-1,1-4 1,-1-7 8,-2-3 1,0-7 0,0-4 0,0 1 53,0-2 1,0 2-1,-2-3 1,0 2 37,-2 5 1,0 5 140,4 5 0,0 7 1,0 5-89,0 7 1,0 4 0,0 4 0,0 4-21,0 3-50,0 1 0,0 1 0,0 1 14,0 2 0,5 0 0,2-4 0</inkml:trace>
  <inkml:trace contextRef="#ctx0" brushRef="#br0" timeOffset="89">7295 11277 8038,'0'-8'-176,"0"0"320,0-1 0,1 3 1,3 0-1,3 1-32,4 2 1,4-2 0,1 0 0,2 0-80,3 0 1,1 0-1,5 2 1,4-1-79,2 2 1,1-1 0,-1 1-587,-2-2 488,-3 0 0,-5 4 0,-2 0 1,-2 0-105,-3 0 247,-4 0 0,0-5 0,-1-1 0</inkml:trace>
  <inkml:trace contextRef="#ctx0" brushRef="#br0" timeOffset="90">7604 11002 8038,'-8'0'-246,"1"0"1,5 0 0,2 0-1,7 0 373,3 0 1,5 0 0,2 0-1,0 0-81,4 0 0,-3 5 0,1 1 0,0 3-41,-1 3 0,2 0 0,-5 9 0,-2-2 0,-4 1 0,0 2 0,-5 1 1,-2 1-79,-1 3 1,-2-5 0,-3 6-165,-3 2 163,-3 4 0,-7-6 0,-2 4-375,-3-2 266,4-4 0,-3 4 183,2-7 0,2 3 0,1-9 0</inkml:trace>
  <inkml:trace contextRef="#ctx0" brushRef="#br0" timeOffset="91">6905 9491 8056,'0'-7'-1247,"0"2"1382,0 5 0,0 5 0,0 3 0,0 3-15,0 5 0,0-1 0,2 5 0,0 2-65,2-2 0,0 2 1,-4 5-1,0 2-6,0 0 0,1 7 1,2-3-274,0 2 1,1-5 82,-4 4 0,0-3 1,0-1-453,0-3 415,0-8 0,1-3 178,3-4 0,-2-6 0,3-1 0</inkml:trace>
  <inkml:trace contextRef="#ctx0" brushRef="#br0" timeOffset="92">6894 9468 7809,'11'-4'611,"1"-1"-462,-1-2 1,1 5 0,0-2 0,2 3 0,4 1-26,4 0 1,-2 0 0,7 1 0,-3 2-146,-1 0 0,1 5 0,2-4 0,0-2-45,0 0 1,-2-4-1,-1 0-158,0-2 165,0-5 1,-4 4 0,-1-2 0,-2 1-17,-2 1 1,-1 4-98,-2-3 0,-3 4 135,0 4 1,-6-1 268,2 4-123,2-4 0,-4 7 154,1-2 1,-1-2-105,-2 2 0,0-5 1,0 5-158,0 1 0,0 2 1,0 5-1,0 3-215,0 2 1,0 2 0,1 1 0,1 2-66,2 1 0,4 7 0,-3-4-1042,1-2 1320,-3 3 0,2-7 0,-5 4 0</inkml:trace>
  <inkml:trace contextRef="#ctx0" brushRef="#br0" timeOffset="93">6940 10040 7774,'11'-7'631,"1"0"-637,-1 2 0,6-3 91,2 5 1,2-5-1,2 4 236,0 2-301,0 0 1,4-1 0,-1-1-87,0 1 1,-1 2 0,1 0-1,1-2 53,-2-1 1,-2-3 0,-4 2 0,-3-2-273,1-2 1,-4 0 0,2 1 284,-2 0 0,-2 0 0,1-3 0</inkml:trace>
  <inkml:trace contextRef="#ctx0" brushRef="#br0" timeOffset="94">7375 9456 7397,'-7'2'497,"4"1"1,1 5-350,2 2 0,0 3 0,0 2 0,0 6-114,0 4 1,5 0 0,2 5-137,-1-2 1,3 3-1,-4-1 1,0-1-1,0-4-199,-2-4 0,2 0 0,-1-3-685,-2 0 376,0-1 610,-2-6 0,0 6 0,0 0 0</inkml:trace>
  <inkml:trace contextRef="#ctx0" brushRef="#br0" timeOffset="95">12127 5243 7079,'0'-6'-207,"0"1"1,-1 5 503,-3 0-209,3 0 1,-4 1 21,5 3 1,0 6 0,1 8 0,2 2-37,1 4 1,1 4-1,-3 0 1,2 4-86,-2 0 1,1-4-1,0 1 1,0-2-140,0-5 1,-2 4-1,-1-4 1,0-2-71,0-3 1,0-4 219,0-2 0,5 0 0,2 1 0</inkml:trace>
  <inkml:trace contextRef="#ctx0" brushRef="#br0" timeOffset="96">12162 5232 7757,'-5'-6'292,"-3"2"0,2 2 0,-2 2-89,-1 0 1,3 0-1,-2 2 1,-1 3-329,-1 6 1,2 2 0,1 5-1,-2 0-50,-1-1 1,-1-1 0,3 1 0,1 0 201,2-3 0,0 3 0,2-2-27,0-1 0,-1-7 0,4-1 0</inkml:trace>
  <inkml:trace contextRef="#ctx0" brushRef="#br0" timeOffset="97">12150 5220 7896,'12'-5'163,"-1"-2"1,1 2-83,-1 1 0,0 3 0,1 1 0,-1 0 0,1 0 18,-1 0 1,5 1 0,-1 1-1524,-1 2 1424,-1 0 0,3-4 0,2 0 0</inkml:trace>
  <inkml:trace contextRef="#ctx0" brushRef="#br0" timeOffset="98">12024 4831 7931,'0'-11'46,"5"4"1,2-3 0,4 1 305,1-5 1,0 2-163,4-4 0,0 0 0,5 1-124,-2 1 1,-4 0-1,3 1 1,-2 0 2,-2 3 1,-1 5 0,-2-2-158,1 2 0,-6 3 1,-2 6-146,-3 3 0,-10 7 0,-3 3 1,-5 1-48,-3 2 0,-2 0 1,-2 1 198,-3-2 0,3-1 0,-3 2 1,3-2 1,1-2 74,5 0 1,-1-9 0,7 0 317,1-2-108,8 4 1,-1-9-155,8 0 0,2-6 1,7-5-1,1 0 69,1-1 0,5-3 0,-2 0 0,1 1 25,0 1 1,-1 1-1,1 1 1,-2 0-24,-1-1 1,-3 1-872,2-1 351,-7 6 1,-21 19 291,-10 9 1,-8 8 0,3-4-1,0 5 1,1-1 7,5-3-137,-1 0 945,11-14-323,-5 8-317,11-13 0,7 2 0,10-11 0,7-3 158,4-4 1,6-7 0,2-5-1,3-4 441,2-3 1,-1-1-670,0 1 0,1-2 0,-1-5 0</inkml:trace>
  <inkml:trace contextRef="#ctx0" brushRef="#br0" timeOffset="99">12528 4568 9895,'8'11'136,"-1"1"1,-3 4 0,3 3-1,-1 3-190,0 1 0,-2 4 0,4 1 0,-1 0 142,0 0 0,2 2 0,-4-3-1349,1-2 1,-2-4 101,4-2 1159,-6 0 0,3-1 0,-5-2 0</inkml:trace>
  <inkml:trace contextRef="#ctx0" brushRef="#br0" timeOffset="100">9471 12044 7996,'16'-7'0,"-2"1"0,5 3 0,1 0 0,2 0 0,5-2 0,1 1 0,0 2 154,0 0 0,2-2 0,-3 1 0,-1 0 26,-2 2 1,2 1 0,1 0 0,-1 0-788,-2 0 0,-5 0 1,-1 0 606,-2 0 0,5 5 0,-4 1 0</inkml:trace>
  <inkml:trace contextRef="#ctx0" brushRef="#br0" timeOffset="101">9780 11906 7927,'0'-11'-98,"0"4"0,4 1 331,-1 2 12,1 3 0,1-4-63,3 5 0,1 1-90,-2 3 1,4 2-1,-5 6-35,0-1 0,5 1 0,-5 0 1,2 2-60,-1 2 1,-4 4 0,1-2-1,-3 2-89,-1 3 0,-1-5 1,-2 7-1,-2 0-253,-1-5 0,-1 5 1,-2-4 343,2-1 0,-6 0 0,-5 3 0</inkml:trace>
  <inkml:trace contextRef="#ctx0" brushRef="#br0" timeOffset="102">8635 9743 7064,'6'5'82,"0"2"1,-3 9 0,2 3-61,1 2 1,1 2 0,2 1 0,-2 3 12,2 4 0,-3 2 1,2 2-1,0 2-26,-2 1 0,0 9 0,-3 0 0,2 3-28,1 1 1,-3 5 0,1 0 0,-3 5 2,-1 2 0,1 0 1,0-30-1,1 1-898,0 1 0,0 0 911,0 1 1,-1-1 0,1-2-1,0-1 1,3 32-42,2-2 1,-3-10-101,3-6 1,0 0 142,0 0 0,3-4-48,-2-12 1,1 3 0,0-3-45,-2-1 1,-3-2 0,3-7-1,-1-2-85,0-2 0,-3 0 178,1-5 0,2-5 0,0-1 0</inkml:trace>
  <inkml:trace contextRef="#ctx0" brushRef="#br0" timeOffset="103">8669 9720 8014,'0'-12'-314,"-1"6"516,-3 2 0,3 4 1,-5 4-13,1 3 1,3 9-1,-5 3-305,2 2 89,-4 2 0,7 1 0,-4 2-106,0 1 1,1-1 43,2-3 1,1-4 0,-2-1-424,3-1 1,1 2-532,0-4 1042,0-5 0,0 0 0,0-3 0</inkml:trace>
  <inkml:trace contextRef="#ctx0" brushRef="#br0" timeOffset="104">8657 9834 7319,'2'-6'321,"2"2"0,2 3 22,5 1 1,2 0-421,2 0 1,-1 0-1,7 0 1,2 1-714,2 3 550,7 2 0,-7 6 240,6-1 0,-1 6 0,5 0 0</inkml:trace>
  <inkml:trace contextRef="#ctx0" brushRef="#br0" timeOffset="105">8783 11322 7721,'12'0'481,"-1"4"-444,1 0 0,-1 0 102,1-4 1,-5 0-99,1 0 1,0 0 20,3 0 0,0 0 0,1 0-74,-1 0 0,-3-1 0,-2-3-117,-1-4 0,-1-6 0,-2-2-404,1-2 1,-1-5 348,1-4 0,3 0 0,-3 3 184,0-2 0,3-4 0,1-4 0</inkml:trace>
  <inkml:trace contextRef="#ctx0" brushRef="#br0" timeOffset="106">10661 8850 7789,'-11'0'-708,"5"1"1155,2 3-310,3 2 1,1 12-180,0 5 0,0 6 76,0 9 1,0-1-84,0 5 1,3-1 14,1 1 0,0-3 1,-4-5 49,0 1-6,0-1 1,0 0 0,0 0-151,0-4 0,0-6 0,0-6-798,0-1 938,5-7 0,-4-15 0,4-8 0</inkml:trace>
  <inkml:trace contextRef="#ctx0" brushRef="#br0" timeOffset="107">10581 8872 7387,'-6'-5'-642,"1"3"690,5-6-2,5 1 1,1-1-1,7 2 21,2 0 0,-1-1 0,5 2 0,2-2 138,0-2 1,2-1-1,0 0-126,0 3 0,-1 0-13,-3 3 0,6 3-70,-2-3 1,4 3 88,0 1 0,-2 0-111,6 0 0,-5 0 1,4-1-1,-2-2-113,-3-1 48,-1 1 0,-2 3 0,-2 0 1,-2 0 63,-1 0 1,-2 3 0,-4 2 0,-1 2 89,-2 2 1,1 1 0,-5 1-1,0-1 121,1-2-18,-4 2 0,4-3 0,-5 4-20,0 1 0,1-6 0,2-1-79,1 0 0,1 1 0,-3 7 171,2 2-169,5-2 1,-6 9-339,4-3 192,1 2 1,3 2 0,1 2-144,-1 1 0,-3-2-64,0 3 0,-1 1 0,5-1-35,-1-2 0,-5-4 0,-2-2 0,-2 0 319,-2-1 0,0 3 0,0-3 0</inkml:trace>
  <inkml:trace contextRef="#ctx0" brushRef="#br0" timeOffset="108">10673 9456 7150,'-12'4'0,"1"0"-751,0-2 1300,-1 0 1,7-4 113,5-1-289,10-4 0,4 0 0,7-2-33,3-4 0,4 2 0,9-5 0,5 5-172,7 3 0,11-1 1,4 6-1,-32 1 1,1 1-98,31 0-206,-4-4 1,3 2-1360,-6-5 1139,0 1 0,0-10 0,1-1 0</inkml:trace>
  <inkml:trace contextRef="#ctx0" brushRef="#br0" timeOffset="109">12643 4637 7968,'-12'11'-175,"1"0"0,-1 0 0,1-1 158,-1 1 121,-4-2 1,3 8 0,-2-5 780,2 4-387,2-4-161,-1 5-135,1-6 0,6-4-240,5-3 0,6-10 0,9-5 0,4-7 50,3-3 0,1-1 1,0 2-1,0-1 4,0-3 1,0-1 0,-2-3 0,-2 6-148,-3 4 0,0-1 0,-1 4-423,-1 1 468,-1 6 1,-8 6-1,-5 9 17,-6 9 36,-9 9 1,-5 6 0,-6 7 40,-5 4-40,3-3 1,-5 6-1,3-5 171,-4 1 1,6-7-98,6-7 1,1 0 138,10-4 0,-2-7-41,9-8 0,2-7-223,6-1 0,7-6 0,8-9 0,4-7-10,4-7 1,-2-2-1,4-8 1,1 2 130,-1 3 1,-4-3-1,2 7 1,-3 1 47,-1 2 1,-5 8 0,-3 5-1,-3 4 126,-5 3 1,-2 7-52,-5 3 1,-6 10-1,-5 14-77,-7 3 1,-5 6-18,-4 6 1,-2 4 0,-4 7 85,2-3-92,3-3 0,5-7-69,0-1 0,7-6 76,4-7 0,6-8-659,6-10 1,1-6-171,3 2 0,4-2 761,7-2 0,8-16 0,6-3 0</inkml:trace>
  <inkml:trace contextRef="#ctx0" brushRef="#br0" timeOffset="110">13181 4568 7732,'-1'10'105,"-3"-2"0,3-2 0,-3-2 1,2 5 125,2 5 1,4 1 0,1 7 0,0 3-153,1 3 0,2 6 1,-1 7-1,-1 2-345,-2 4 0,-3 3 0,-1-3 1,0 0-1376,0-2 1641,0-7 0,0 1 0,0-4 0</inkml:trace>
  <inkml:trace contextRef="#ctx0" brushRef="#br0" timeOffset="111">13181 4614 8875,'0'11'513,"0"1"-570,0-1 99,0 6 0,0-1 0,0 4 0,0 0 1,0 0-1,0 2-263,0 0 156,5 1 1,-2 0 0,3 0-150,-1 0 0,3 0 0,-5 0-1059,0 0 1024,3-6 0,-4 4 1,3-5 248,0 2 0,-4-4 0,4 3 0</inkml:trace>
  <inkml:trace contextRef="#ctx0" brushRef="#br0" timeOffset="112">13192 4579 7435,'0'12'8,"0"0"0,0 4 0,0 4 151,0 6 0,4 3 0,0 5 1,0 2-240,1 2 0,-4 4 0,3 6 0,-3 2-99,-1-2 0,0 4 0,0-1 179,0-2 0,0 0 0,0-8 0</inkml:trace>
  <inkml:trace contextRef="#ctx0" brushRef="#br0" timeOffset="113">11246 10326 8408,'-6'-6'-759,"5"1"937,-4 5 1,9 2 0,1 5-62,1 4-20,-3 8 0,7-1 0,-4 6-113,1 3 21,-2 2 1,-1 6 0,0-2-1,-2-1-20,-1-2 0,-1-8 0,0-1-80,0-3 0,0-9 135,0-9 0,0-17 0,0-13 0,2-11-2,1-7 1,0-2 0,5 1 0,1 5 22,1 4 0,1 13 0,1 2 0,-1 4 13,1 3 1,0 8 0,2 0 0,3 4-116,1 3 0,1 3 0,2 4-1788,-2 4 1829,3 2 0,-4 11 0,5 4 0</inkml:trace>
  <inkml:trace contextRef="#ctx0" brushRef="#br0" timeOffset="114">11795 10407 7513,'-6'-8'272,"2"0"370,3-1-1074,1-1 260,0-1 1,0 3-35,0 0 298,0 1 1,0-1-58,0 1 1,-2 4-1,-1-1 1,-5 3-4,-2 1 1,-2 0 0,1 0-1,-2 0-74,-2 0 1,2 4-1,-2 1 1,2 1 0,2 3 1,3-3-1,2 2 1,-1 1 89,1 1 0,4 2 1,-2 0-46,2 4 0,2-2 0,0 3 0,0 0 107,0-3-88,6-1 1,-4-6-1,6 0-14,1-2 0,5-1 1,1-6-1,0-2-237,2-3 196,-5-8 1,5-5 0,-6-5-1,0 0-67,-4 3 1,3 0 0,-3 7 61,-1 1 176,-1 6 0,-5 12 0,0 9 0,0 4 40,0 3 1,0 2 0,0 0 0,0 1-256,0 0 0,1 3 0,3-1 0,3-1-1169,-1 2 1245,4-1 0,-3-7 0,4-2 0</inkml:trace>
  <inkml:trace contextRef="#ctx0" brushRef="#br0" timeOffset="115">12242 10246 8228,'-8'-4'-209,"1"1"1,3-1 0,-4 4 243,-1 0 1,3 6 0,-2 4 0,1 6 72,0 1 0,-2 8 1,4 5-1,0 2-66,0-2 0,1 2 1,4-5-1,0 0 37,0 1 0,1-8 0,3 3-296,4-1 125,2-6 1,2-1-1,-1-6 1,0-2-234,1-2 1,1-2-1,1-4 1,2-4-555,2-6 879,-4-6 0,3-11 0,-6-1 0</inkml:trace>
  <inkml:trace contextRef="#ctx0" brushRef="#br0" timeOffset="116">12391 10452 7709,'-5'-6'141,"3"1"1,-1 5 0,6 0-27,5 0 1,6 0-1,3 0 1,0 0-167,4 0 9,0 0 1,1 0 0,-2 0-73,-1 0 35,-5-5 1,4 4-1,-4-5 1,0 1-104,-4-2 0,2 0 1,-6 0-1,1-2 94,-4-1 1,-1 1 0,-2-1-1,0-3 63,0 0 1,-2 4-1,-1 2 1,-4-2 73,1-2 1,-8 4 0,2 0 0,0 2 128,-1 3 0,-2 2 1,-2 4-1,1 3 19,-1 3 1,1 2 0,2 1-1,-2 2-45,2 4 0,3 3 0,3 1 309,4-1-340,3 1 0,1 4 0,1 0 0,3-4-265,4-7 0,7 3 1,4-7-1,4-1-565,4-2 0,-3-4 709,3-5 0,2-5 0,0-1 0</inkml:trace>
  <inkml:trace contextRef="#ctx0" brushRef="#br0" timeOffset="117">11383 11013 8105,'-5'12'0,"-3"-2"8,-2-2 1,2 6 0,2-2-1,1 4 1,2 1 202,2 1 1,2 1 0,3 4-455,4 0 0,2-1 0,2-2 0,-1-2-843,0-2 961,1 0 1,-1-6-1,1-3 1,-1-3 66,1-3 0,-1-2 1,-1-3 57,-2-3 0,2-3 0,-5-2 0,4 1-47,-1-1 142,-6 6 1,3 7 0,-5 11 0,0 5 155,0 5 0,2 2 0,1 0 0,4 1-86,-1-4 1,6-2-1,-2 0 1,5-3-117,3-4 0,1-5 1,4-4-1,0-3-73,0-3 0,-2-10 0,0-9 0,-3-6-86,-2-5 1,-1 1-1,-5-6 1,-2 4 36,-4 3 0,-3 5 1,-2 5 105,-3 2-50,-2 10 1,-11-5-1,-1 11 145,1 0-84,-5 2 1,5 1 0,-3 1 0,2 2-77,2 0 0,-3 6 0,5-1-152,3 2 0,5-2 184,6-1 0,5 1 0,2 3 0</inkml:trace>
  <inkml:trace contextRef="#ctx0" brushRef="#br0" timeOffset="118">11875 11174 8111,'0'12'0,"0"2"0,0 2 0,0 4 0,0-2-155,0 0 238,0 8 1,0-8 0,0 6-147,0-3 1,4-7-14,0 1 0,4-2 0,-3-2-40,1 0 1,-2 0 0,2-2 93,-1-2 1,0-4 0,-1 0-86,4-1 0,-2-7 1,1-3-1,-1-3 67,0-5 1,1-1 0,2-6 0,-2 0 150,2 0 1,0 1-1,0 3 1,-3 4-9,-1 2 0,3 2 103,-4-1-74,0 6-90,-4 1 1,0 14-39,0 2 0,0-1 1,1-2 15,3 1 0,-2-3 1,6 1-1,1-1 20,1 0 1,2 3-1,-1 5 1,-1 3-3,-2 1 0,1 1 0,-4 4 0,0-1-61,0 1 1,-1-4 0,-4-1 0,0-1-523,0-3 0,0-5 545,0-2 0,5 1 0,1 3 0</inkml:trace>
  <inkml:trace contextRef="#ctx0" brushRef="#br0" timeOffset="119">12391 11403 8111,'5'-12'0,"-4"4"0,4 1-535,0-2 397,-3-1 0,3-2 0,-7 0 113,-1-4 26,1 4 1,-9-5 0,1 6 0,-4 0 22,0 4 0,-3 2 0,1 6-6,-2 3 0,2 3 0,-1 10 1,0 5-1,3 3 27,1 0 0,7 3 1,2 0-1,3 0-7,1 0 1,0-6-1,0-5 1,1-3-41,3-3 0,4 2 0,6-9-31,1-2 46,0-1 1,2-3 0,2-5 0,2-7 5,2-6 0,0-5 1,-1-10-228,-3 1 130,3 0 1,-8-5-1,2 3 1,-2 1 49,-4 3 1,-6 11-1,0-2 205,-3 1 0,-1 10 0,0 0 0,-1 3-33,-3 3 0,2 1 0,-6 6 0,0 3 24,2 3 1,1 9 0,5 4 0,0 7-137,0 7 1,0 1-1,1 3 1,3-3-391,4 0 1,2-5 0,1-1-1,1-1-143,-1-2 501,1-7 0,4 3 0,2-5 0</inkml:trace>
  <inkml:trace contextRef="#ctx0" brushRef="#br0" timeOffset="120">12688 11368 8111,'-7'-5'0,"-1"-1"494,-1-1 0,3 2-353,-2 5 1,7 2-1,0 1-496,3 5 0,7 3 0,-1 5 0,1 2-362,-2-1 0,4 0 717,-4-6 0,-2 1 0,0-1 0</inkml:trace>
  <inkml:trace contextRef="#ctx0" brushRef="#br0" timeOffset="121">12723 11093 8095,'-5'-6'-307,"-3"2"1,4 4 2,4 4 0,9 2 0,6 6 304,-1-1 0,4 6 0,0 1 0</inkml:trace>
  <inkml:trace contextRef="#ctx0" brushRef="#br0" timeOffset="122">12849 11277 8095,'-12'0'-91,"7"0"1,7-2 102,8-1 0,6 1 0,7-2 1,0 3-282,0 1 1,1 4 0,2 0 0,-1 0-576,-3 1 844,1-4 0,-11 9 0,5-4 0</inkml:trace>
  <inkml:trace contextRef="#ctx0" brushRef="#br0" timeOffset="123">12975 11174 8095,'-16'7'155,"1"1"1,0 1-1,3 5 1,1 2 141,0 2 0,4 1 0,3 5 0,4 2-391,4 0 0,4 5 1,6-4-1,2-3 345,2-4 1,0 2-252,1-3 0,-2-3 0,-6 1 0</inkml:trace>
  <inkml:trace contextRef="#ctx0" brushRef="#br0" timeOffset="124">13147 11288 8072,'-12'0'0,"1"0"95,-1 0 0,6 1 0,2 3 0,3 5 318,1 5 0,1 5 0,3 8 0,3 3-43,4 3 1,0 2 0,1 0-2219,-1 4 1419,0-9 0,0 3 1,-2-11-1,-3-3 429,-1-4 0,4-2 0,-3-2 0</inkml:trace>
  <inkml:trace contextRef="#ctx0" brushRef="#br0" timeOffset="125">13169 11082 8072,'-7'4'0,"0"1"0,2 1-48,3 3 0,1-1 0,2 2-768,3 3 647,2 1 0,11 1 0,0 1 169,1 2 0,4 1 0,-4 4 0</inkml:trace>
  <inkml:trace contextRef="#ctx0" brushRef="#br0" timeOffset="126">13433 11334 8072,'-8'11'31,"1"1"0,-1-1 0,-4 1 0,1-1 268,0 1 0,3 4 0,2 2 1,0 1-237,4 0 0,1 4 0,2 4-377,3-2 240,-3-1 0,10-1 0,0 0-630,3 0 530,6-5 0,-6-3 1,4-7-600,-2-5 573,0-1 1,-5-7 0,1-4 76,-1-5 0,-5-9 0,-2-6 0,-3-3 0,-1-1 123,0-3 0,-5 3 0,-2 4 0,-3 1 203,-2 2 0,1 7 0,-2 5 1,-1 4 19,-1 2 0,3 6 1,6-1-1,-1 6-431,1 5 0,4 7 0,-2 3 0,2 1 208,2 0 0,6 0 0,0 4 0</inkml:trace>
  <inkml:trace contextRef="#ctx0" brushRef="#br0" timeOffset="127">13605 11380 8072,'1'-7'-401,"3"3"1,-2 3 547,6 1 1,-6 1 0,3 3 302,1 4-353,-5 2 0,4 5 0,-5 2 0,1-1 26,3 1 0,-3 3 0,3-1 0,-3 4-16,-1 4 1,0-4 0,2 2-1,0-3-104,2-2 0,0 3 1,-4-8-1,1-1-212,3-1 1,-2-6-1,6-4 1,1-3-92,1-3 0,0-6 0,-1-9 1,-1-5 158,1-1 0,1 0 0,1 1 1,1 0-31,-1 0 0,2 1 1,1 2 1281,1 1-649,1 5 1,-5 1 44,1 6-62,-1 4-1,-5-2-316,5 5 0,-10 5 0,3 3 0,-3 3-38,-1 4 1,0 7-1,1 6 1,2 2-239,1 6 0,4-2 0,-1 3 1,0-4-84,1-2 231,0-6 0,3 13 0,1-2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600"/>
    </inkml:context>
    <inkml:brush xml:id="br0">
      <inkml:brushProperty name="height" value="0.053" units="cm"/>
      <inkml:brushProperty name="color" value="#FF0000"/>
    </inkml:brush>
  </inkml:definitions>
  <inkml:trace contextRef="#ctx0" brushRef="#br0">21598 1351 7797,'0'11'328,"0"1"-212,0 4 0,-4-2 0,0 5 0,2 2-129,0 0 1,2 6 0,0 0 0,0-2-128,0-1 0,0-1 1,0-1-1,2-2 217,2-1-77,-3-5 0,4 8 0,-5-4 0</inkml:trace>
  <inkml:trace contextRef="#ctx0" brushRef="#br0" timeOffset="1">21632 1236 7820,'-11'6'0,"-1"-4"0,1 6 365,-1 1 1,1 1 0,1 1-395,2 1 0,-2-1 0,4 1-849,-1-1 1,-2-3 877,6-1 0,-6 1 0,2 3 0</inkml:trace>
  <inkml:trace contextRef="#ctx0" brushRef="#br0" timeOffset="2">21575 1305 8122,'6'0'922,"1"1"0,-5 3-1053,2 4 0,5-2 1,0 2-1,4 1 131,2 1 0,5 1 0,-2 1 0</inkml:trace>
  <inkml:trace contextRef="#ctx0" brushRef="#br0" timeOffset="3">21449 1729 7535,'6'1'403,"-2"3"0,1 2 1,0 6-1,0-1-78,1 0 1,2 1-1,0-1 1,2 0-71,2-4 0,0 2 1,2-5-1008,2-2 530,4 0 1,-3-4-1,3-1 1,-2-6 221,-2-5 0,5-9 0,-3-6 0</inkml:trace>
  <inkml:trace contextRef="#ctx0" brushRef="#br0" timeOffset="4">21277 538 7825,'-6'0'-189,"1"9"0,5 4 0,0 5 664,0 6 1,0 4-1,0 6-372,0 0-124,0 1 1,0-2 0,0-1-241,0-2 1,1-8 0,2-1 0,0-3-1004,0-4 1104,-2-6 1,-1-13 0,0-11 0,-1-5 159,-3-6 0,3-6 0,-3-6 0,3-1 65,1 1 0,4 2 1,1 6-1,1 6 215,3 5 0,0 3 0,0 7 1,-2 2 23,2 4 1,2 3 0,0 1 0,0 1-55,1 3 0,-1-1 0,0 4 530,-4 2-528,3 1 1,-5 6 0,3-1-4,-4-1-205,2 4 1,-4-6-270,1 4 153,-6 2 1,-4-6 0,-4 5 0,-2-2 0,-1 0-166,-1-1 1,-4-5 0,3-2 0,1-2-496,-1-3 1,7-1 731,-3-1 0,3-10 0,-2-2 0</inkml:trace>
  <inkml:trace contextRef="#ctx0" brushRef="#br0" timeOffset="5">21655 550 10178,'0'16'424,"0"3"1,-1 4-1,-2 2-1459,0 2 678,-1 10 0,4-6 357,0 7 0,-5-3 0,-2 0 0</inkml:trace>
  <inkml:trace contextRef="#ctx0" brushRef="#br0" timeOffset="6">23006 561 7889,'-7'11'330,"0"2"0,1 1-48,0 1 0,3 6 0,-1-2 0,2 2-13,-2 2 0,3 0 1,-3 0-986,3 0 592,6-5 1,-3 2 0,6-5 0,1-2-43,1-4 0,-2 0 166,-1-5 0,1 0 0,3-4 0</inkml:trace>
  <inkml:trace contextRef="#ctx0" brushRef="#br0" timeOffset="7">23110 481 7889,'11'-7'434,"-5"2"0,3 7 1,-5 1-108,-1 5-260,-2-3 1,-1 9 0,0-2 0,0 0 56,0 1 0,-1 4 0,-2 0 1,-2 1-104,-1-3 1,-2 2-1,-3-2 1,-1-1-476,1-1 0,-3-2 0,1 1 0,3-2 454,0-2 0,-1 2 0,0-4 0</inkml:trace>
  <inkml:trace contextRef="#ctx0" brushRef="#br0" timeOffset="8">23339 538 7486,'11'5'-626,"-3"-2"1,-1 3 2160,2-1-1179,-4 4 0,4-3 0,-5 6 0,0-1-109,1 1 1,-4-1 0,3 1-645,-3-1 297,-1 1 1,-5 3 0,-2 0-622,-4-1 550,0-1 1,-1 1 0,1-1 0,0-3-96,-1 0 1,1-1 0,1 0 36,2-2 1,4 1 486,8 3 0,2-4 1,7-2-1,1-1 144,1-1 0,4 1 0,-2-2 0,1 0-654,2 2 1,-2 0 0,1-3 0,0 2 251,-1 0 0,3 6 0,-3-2 0</inkml:trace>
  <inkml:trace contextRef="#ctx0" brushRef="#br0" timeOffset="9">23190 1740 7722,'6'0'261,"0"0"1,-3 1 70,1 3 0,0-1 0,-3 4 0,1 2-97,2 1 0,1 7 1,-2 2-1,1 3-88,-2 1 1,0 3 0,-2 2 0,0 2-199,0 1 1,0-1 0,0-1-1,0-1-483,0-3 1,1-4 0,1-4 0,2 0 47,-1-3 1,-1-5 485,2-1 0,2-11 0,6 2 0</inkml:trace>
  <inkml:trace contextRef="#ctx0" brushRef="#br0" timeOffset="10">23236 1752 7722,'0'-7'312,"0"2"115,0 5 1,-6 5-255,-1 3 0,0 2 0,1 1 0,0 1-272,-1-1 0,0 1 0,-5-1 0,2 1-150,2-1 1,-2 1 0,3-2 0,-2-1-518,1-2 1,-2-3 765,2 4 0,-2-6 0,-1 3 0</inkml:trace>
  <inkml:trace contextRef="#ctx0" brushRef="#br0" timeOffset="11">23201 1774 7737,'5'-6'136,"-3"1"1,4 5-62,-2 0 0,2 1 0,6 2 0,-1 2-102,0 1 1,1-2-1,-1 4 1,2-1-652,2 0 678,-2 3 0,9-4 0,-5 6 0</inkml:trace>
  <inkml:trace contextRef="#ctx0" brushRef="#br0" timeOffset="12">23132 2152 8466,'8'12'0,"-2"-1"333,0 1 1,2-1-1,-1 1 1,0-2-252,1-3 0,0 4 1,3-5-29,1 0 1,-1 3 0,1-5-39,-1-2 0,-3 0 0,-1-4 0,2 0 0,1-3-806,2-1 645,-6 3 1,3-7-1004,-5 2 588,0 3 560,-4-5 0,5 4 0,1-6 0</inkml:trace>
  <inkml:trace contextRef="#ctx0" brushRef="#br0" timeOffset="13">21609 2736 9947,'0'-11'-341,"0"-1"1,0 1 0,0-1 752,0 1-116,5-1 0,-3 1 0,3 1-84,0 2 0,-3 3 0,5 6 1,-2 4-104,-3 7 0,0 11 1,-4 11-1,0 8 52,-2 6 1,-5 11 0,6-26 0,0 1 0,-1 2-1,0 1-72,0 0 1,1 1 0,1-2 0,0 0 0,-1 2 0,-1 0-1,2 0 1,-1 0-73,2 1 1,0 1-1,0-1 1,0 1-1,1 3 1,0 1 0,0 1-1,0-1 24,0 2 0,0-1 1,0-1-1,0-1 0,0 1 1,0 0-1,0 1 0,0-1-33,0 1 0,0 1 1,0-1-1,0 0 1,0-1-1,0 0-216,0-2 1,0 0 156,0 1 0,0 0 1,0-5-1,0-1 0,0 0 1,0-1-587,0 27 383,0-9 0,0-3 0,0-8 0,0-5-247,0-7 1,0-11 0,2-6 165,2-5 1,-4-7 0,0-11 0,-7-11-403,-3-12 737,-1-12 0,4-3 0,2-4 0</inkml:trace>
  <inkml:trace contextRef="#ctx0" brushRef="#br0" timeOffset="14">21678 2553 10532,'-5'-5'-27,"-3"5"0,-2 6 0,-1 11 0,-1 4 206,1 5 0,-1 4 0,1-2 0,-1 0 26,1 0 0,1-1 0,1-4-561,1 0 223,1-5 0,-1-1 0,0-3 0,-1 2-513,-1-2 628,-1-2 0,-1 0 1,1-1-1</inkml:trace>
  <inkml:trace contextRef="#ctx0" brushRef="#br0" timeOffset="15">21541 2736 8699,'1'-10'446,"4"2"-323,6 5 1,6-3-1,7 3-210,3 0-40,2 2 1,9 1 0,2 1 0,-1 4-936,1 7 1032,-2 4 1,1 12 0,2 1 0</inkml:trace>
  <inkml:trace contextRef="#ctx0" brushRef="#br0" timeOffset="16">21346 4785 8368,'6'-11'0,"-1"0"0,1-1-24,1 1 1,3 4 0,2 3 0,-1 3 42,1 1 1,0 3 0,2 3 0,2 7 41,-2 3 1,0 0 0,0 3 0,1 0-6,-1-1 1,4 2-1,0-5 1,1-2 46,0-4 1,0 0-1,4-5-150,0-2 43,0-1 0,-4-2 0,0-3-39,1-3 16,-3-4 1,3-5-1,-5-3-573,-1-3 342,4-6 1,-4-1 0,4-5 257,-2-1 0,0-4 0,-5-2 0</inkml:trace>
  <inkml:trace contextRef="#ctx0" brushRef="#br0" timeOffset="17">23304 3320 6408,'0'-6'-108,"5"-5"0,2 5 1</inkml:trace>
  <inkml:trace contextRef="#ctx0" brushRef="#br0" timeOffset="18">23281 2828 6161,'7'5'281,"-2"-3"-158,-5 6 1,1-5 0,2 2 116,0 0-200,1-4 1,-4 5-1,0-2 185,0 4-165,0 2 0,0 1 0,0 1 1,0 1 60,0 2 0,0-1 0,0 4 1,0-1-42,0 1 0,0 0 0,0 2 0,0-2-35,0-1 0,0 3 0,0-2 0,0 0 18,0-3 1,0 2 0,0-2 0,0-1-87,0-1 0,0-2 0,0 0 0,0 1 79,0-1 0,0 5 1,0 0-1,0 2-7,0 2 0,0 6 0,0 0-5,0 0 1,0 3 0,0 2-1,0 2 1,0 1 53,0 0 0,2 1 0,0-1 0,2 2 14,-2 2 1,4-1 0,-3 5-442,0 1 251,3 7 0,-3-1 0,3 8 0,-1 5 66,-2 0 1,-2-28 0,-1-1 0,0 31 0,0 1 40,0 0 1,0-4 0,0 1-25,0-3 0,0-1 0,0-7 1,0 0-1,0 1-45,0 0 1,-1-5-1,-2 2 1,-2-4 5,-1 2 0,-1 0 0,-1-3-141,0-2 106,0-5 1,1 1 0,0-8-259,2-3 42,1-3 1,4-6-679,0-3 963,5-7 0,7-13 0,6-8 0</inkml:trace>
  <inkml:trace contextRef="#ctx0" brushRef="#br0" timeOffset="19">23293 2896 8410,'0'-6'-535,"-5"2"0,-3 8 551,-2 4 0,-5 6 1,-2 2 125,-1 2-84,-1 1 0,0 4 0,1-1-56,2-3 1,2-3 0,5-4 0,2-1-148,2 1-95,2-6 1,-1 0 239,0-2 0,-5-3 0,3 4 0</inkml:trace>
  <inkml:trace contextRef="#ctx0" brushRef="#br0" timeOffset="20">23224 2919 8097,'5'7'-73,"2"-1"0,4-2 299,0 3-194,6-1 1,1 8-1,5-3-180,0 2 0,-1 5 0,5-1 0,1 6 148,1 0 0,-3 5 0,2 1 0</inkml:trace>
  <inkml:trace contextRef="#ctx0" brushRef="#br0" timeOffset="21">23121 5209 7391,'5'11'171,"0"1"1,4-1 0,0 1-7,4-1 1,-1 3 0,8-1 0,0-4-115,2-3 1,0-2-1,1-4 1,0 0 22,0 0 0,0-5 0,0-3 0,0-3-354,0-4 1,0-3-1,-2-6 1,0-2 27,-2-1 0,-5-1 0,1 3 0,-2-3-503,-2-1 755,-4 3 0,3-7 0,-4 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622"/>
    </inkml:context>
    <inkml:brush xml:id="br0">
      <inkml:brushProperty name="height" value="0.053" units="cm"/>
      <inkml:brushProperty name="color" value="#FF0000"/>
    </inkml:brush>
  </inkml:definitions>
  <inkml:trace contextRef="#ctx0" brushRef="#br0">14120 7773 8202,'-5'-6'134,"4"1"1,1 5-141,7 0 0,5 1 1,2 2-1,1 2 58,-1 1 0,-1 2 0,-1 3 0,2-1-339,2-2 0,4-3 1,-2-5 286,0 0 0,8-15 0,-1-4 0</inkml:trace>
  <inkml:trace contextRef="#ctx0" brushRef="#br0" timeOffset="1">14131 7636 7811,'0'-8'33,"0"1"1,5 4 235,3-1-225,2 3 49,-3 1 1,-2 1-1,-5 4-32,0 7-48,0-6 0,0 15 0,0-7-55,0 2 93,-5 1 0,2-2 1,-3 2-247,1 0 110,-4 2 1,6 0 0,-3-1 0,1 0-22,2 0 1,2 0 0,1 1 0,1-4-22,3-2 0,-1-6 0,4 0 1,2-1-56,1 1 1,2-5 181,-1 2 0,6-3 0,1-1 0</inkml:trace>
  <inkml:trace contextRef="#ctx0" brushRef="#br0" timeOffset="2">13662 9811 8343,'-7'-11'468,"5"4"-553,10 4 0,-3-3 0,9 3 0,0-1 160,-2-1 1,6 4 0,1-5 0,3 3-676,1-1 148,-5 0 0,2 3 1,-5-2 451,-1-1 0,-1 11 0,-2 5 0</inkml:trace>
  <inkml:trace contextRef="#ctx0" brushRef="#br0" timeOffset="3">13765 9628 7823,'-6'-1'-290,"0"-2"955,1-1-461,4 1 1,-9 3 89,2 0 0,2 5-438,-2 2 0,6 7 80,-2 2 1,-1 0 94,1-1 1,0 3-25,4 5 1,0 0-1,0 0-10,0 0 1,1-4 0,3-1 0,4-1-172,2 1 0,2 0 1,-1 1-1,2-2-553,2-1 727,-2-3 0,13 3 0,-1-4 0</inkml:trace>
  <inkml:trace contextRef="#ctx0" brushRef="#br0" timeOffset="4">24312 5003 8728,'13'0'292,"3"-1"1,6-3-137,3-4 1,7 2 0,0-2-1,4-1-156,2-1 0,0-1 0,-4-1 0</inkml:trace>
  <inkml:trace contextRef="#ctx0" brushRef="#br0" timeOffset="5">24461 4797 8136,'-18'0'-556,"3"0"1,3 1 0,3 3 626,2 4 1,3-2 319,-4 2-429,1-1 1,-1 5-1,-1-1 73,-4 1 3,2-1 0,-6 0 1,6 1-1,0-1 200,-1 1 0,2-1 0,2 1-79,4-1 1,8 2-1,5 1 1,6 1-238,8-1 0,5 3 0,7-2 1,0-1-41,3-1 1,-1-6 117,5 1 0,-5 0 0,3 3 0</inkml:trace>
  <inkml:trace contextRef="#ctx0" brushRef="#br0" timeOffset="6">22445 8426 7285,'12'0'80,"-1"0"1,2 0 0,2 0 0,4 0-26,3 0 1,1 5-1,0 3 1,1 2-325,3 1 0,-2-1 1,4-1-1,-1-1-574,-2 1 843,-2-4 0,-1 5 0,0-3 0</inkml:trace>
  <inkml:trace contextRef="#ctx0" brushRef="#br0" timeOffset="7">22720 8208 7538,'-5'7'-178,"-1"2"0,-6-4 0,1 1 169,-1 3 1,1 3 0,-1 2 0,1 1 30,0-1 1,-1 0 0,1 0 0,0 1-12,4-1 1,-2-5 0,5-1 73,2 0 0,0-1 54,2 0-80,0 1 1,0 4 0,0-1 162,0 0-147,0 1 1,0 3 0,0 2-1,2-1-70,1 1 0,4-2 0,5-4 1,4 1-192,3-1 0,9-4 186,6-3 0,6-3 0,5-1 0</inkml:trace>
  <inkml:trace contextRef="#ctx0" brushRef="#br0" timeOffset="8">13879 8220 7670,'0'11'271,"2"1"1,0 2 0,3 5-160,2 8 1,-3 9 0,2 6 0,0 4-99,1 4 1,-4-6 0,4 5 0,-2 2-68,-3 3 0,0 1 0,-1 6 0,2-1-63,0 1 0,1-5 0,-4 4-161,0-1 211,0-4 1,0 2-1,0-6 1,0-5 25,0-4 0,0-5 0,0-8-807,0-6 847,0-5 0,5-7 0,2 1 0</inkml:trace>
  <inkml:trace contextRef="#ctx0" brushRef="#br0" timeOffset="9">13914 8094 8090,'-12'13'0,"1"2"0,-4-1 0,-2 6-1097,-1 4 791,4 4 0,-4 8 0,6-4 486,0-7-49,-2 2 1,9-8-132,-2 0 0,-4-5 0,5-2 0</inkml:trace>
  <inkml:trace contextRef="#ctx0" brushRef="#br0" timeOffset="10">13845 8208 8153,'-5'7'661,"4"-1"-412,-3-2 1,4-3 0,4 4-190,3 0 0,10-2 1,5 5-1,6 1-728,5 1 668,-2 1 0,9 1 0,-6-1 0</inkml:trace>
  <inkml:trace contextRef="#ctx0" brushRef="#br0" timeOffset="11">13811 9330 7391,'7'12'415,"1"-1"1,1 1-417,1-1 1,2-2 0,-1 0 0,2 1 26,2-1 1,-1-5-1,5 0 1,0-3-54,-1-1 0,0 0 0,-4 0 0,1-1-80,-1-3 0,-3-2 0,-2-7 0,-1-1 42,1-1 1,-3-5 0,1 4 64,-2-2 0,4-1 0,-3-4 0</inkml:trace>
  <inkml:trace contextRef="#ctx0" brushRef="#br0" timeOffset="12">13593 10487 7887,'0'-8'371,"0"0"1,0 7-62,0 1 0,1 6 1,2 10-1,2 4-199,1 6 1,1 9 0,2 11 0,-2 6-145,2 4 0,-2 5 0,0 1-194,2 2 1,-3-5 0,1-1 0,-2-4-1,-1-5-125,1-4 0,-4-2 0,3-9 0,-2-6 68,2-6 1,-2-6 283,1-4 0,-1-1 0,-2 1 0</inkml:trace>
  <inkml:trace contextRef="#ctx0" brushRef="#br0" timeOffset="13">13593 10407 7327,'0'11'394,"0"0"1,0 1 0,-1-1 0,-2 1-250,0-1 0,-1 1 0,2-1 1,0 1-260,-2-1 1,-4 6 0,3 0-1,0 2-299,0 1 0,-4-6 1,3 1 412,0-3 0,-5 5 0,5 1 0</inkml:trace>
  <inkml:trace contextRef="#ctx0" brushRef="#br0" timeOffset="14">13582 10418 7758,'7'-4'-37,"1"0"0,1 2 0,5 6 0,2 2-10,2 0 0,1 5 1,4-5-1,1 1 3,3 1 44,-3 0 0,4 3 0,-5 1 0</inkml:trace>
  <inkml:trace contextRef="#ctx0" brushRef="#br0" timeOffset="15">13593 11288 7820,'0'-1'335,"0"5"0,1 1 78,3 2 1,3-3-1,4 2-222,0 0 0,1 1 1,-1-3-161,1-1 22,-1-2 1,1-1-1,-1 0-82,1 0 0,-5-1 6,1-3 0,-2-3 1,3-5-159,-1-4-72,-6 9 0,5-14 0,-3 6-13,3-5 0,0-4 0,-1-2 1,0-1 265,1 2 0,0-4 0,5 0 0</inkml:trace>
  <inkml:trace contextRef="#ctx0" brushRef="#br0" timeOffset="16">1683 10178 10139,'-5'-23'0,"-1"1"-409,-1 3 1,-1 6 0,3 7 445,-2 1 0,7 2-10,4 7 1,7 1 0,14 4-1,3-3-44,6-1 0,7 4 1,7-2-1,4 0 40,4 1 0,5-2 0,-25-1 0,1-1 1,1 0-1,0-1-38,2-1 0,-1 1 0,-1 1 0,-1-1 0,0 0 0,-1-1 0,-2 1 0,0 0-5,-1-1 0,-1 1 0,29 4 0,-7-2 35,-5 2-24,-7-5 0,-3 8 0,-9-3-17,-3-1 0,-8 3 1,-4-4-382,-2 2 332,-7-5 1,-3 4-1,-12-3 1,-10 2 27,-9 1 1,-13-2 0,-9 3-1,-8-2-7,-4-3 1,28 1-1,0-1 1,2 0-1,-1 0 1,-1 0 0,-2-1 11,-2-1 0,0 1 1,2-1-1,1 0 1,-4-1-1,1 1 1,3-1-1,0-1 35,2 0 1,1 0 0,-26-2 0,7 4 0,4 0 44,6 0 1,7 0-1,7 0-22,8 0 0,13 0-56,9 0 0,9 0 1,12 0 144,3 0-101,2 0 1,7 0 0,2 0 229,4 0-178,13-5 0,-1 3 1,-22-1-1,1-1 1,1 2-1,0-1-38,1 2 1,1 0 0,-2-2 0,1 0 0,2-1 0,2 0 0,1-1 0,1 0-64,1-1 1,0 0-1,2 0 1,-1 0-1,-5-1 1,-1 1-1,-4-1 1,-1 0-147,25-7 1,-15 7 190,-4-4 0,-11 7 0,-10 0 0,-5 3 0,-3 1 0</inkml:trace>
  <inkml:trace contextRef="#ctx0" brushRef="#br0" timeOffset="17">24392 5701 7827,'-11'-12'0,"1"-2"0,2-3 0,3 0 30,0 1 1,3 1 105,-1 3 0,3 6 0,3 2 32,5 3-96,2 6 0,2 6 0,-2 10 261,-2 4-286,2 4 1,-9 16-1,2 6 1,-6 9-23,0-27 0,-2 2 0,0 4 0,-1 0 1,-1 3-1,0 0 0,-1-1 0,-1 0-64,0 0 0,1 0 0,0-3 0,0 0 1,0-1-1,0 0 0,0-2 0,2-1-24,-4 25 1,2-6 0,0-11-1,4-6-110,3-4 0,1-5 0,0-8 0,1-5-1282,3-5 1455,3-4 0,9-10 0,2-1 0</inkml:trace>
  <inkml:trace contextRef="#ctx0" brushRef="#br0" timeOffset="18">24358 5713 8552,'-7'-5'-734,"-3"3"1,8-7 918,-6 6 1,4 0-137,-3 7 1,3 2-1,-3 7 1,1 2-174,0 4 0,-3 3 1,-5 1-1,-3 1-22,-1 3 0,3-3 1,-3 3-1,2-3-198,2-1 344,1 0 0,-9-1 0,-2 1 0</inkml:trace>
  <inkml:trace contextRef="#ctx0" brushRef="#br0" timeOffset="19">24449 5678 8552,'12'-11'-73,"-1"-1"1,1 2-125,-1 3 0,-3 2 0,-1 6 1,2 4 125,2 6 0,5 2 0,3 6 0,4 0 71,4-1 0,-3 4 0,4-4 0</inkml:trace>
  <inkml:trace contextRef="#ctx0" brushRef="#br0" timeOffset="20">24037 6777 7949,'0'12'-212,"0"1"1,0 2 0,0 4 378,0 3 0,5 4 0,2 1 0,0-2-1,1 0 1,0-6 0,4-3 0,3-2-200,5-4 0,1-7 0,3-3 0,3-8-95,4-6 0,6-9 0,2-8 0,0-5-318,1-2 0,-2 0 0,-5 3 446,-2 1 0,2-5 0,-4-2 0</inkml:trace>
  <inkml:trace contextRef="#ctx0" brushRef="#br0" timeOffset="21">15872 5884 10599,'-6'12'4124,"2"-1"-3737,3 1 1,1 4 0,0 3-71,0 3-248,0 6 1,0-3 0,0 5-1,0-1-34,0 0 0,0-5 1,0 1-1,0-6-65,0-3 1,3-1 0,2-4-231,2-4 1,0-2 0,5-7 416,-1-6 0,-3-5 1,0-11-1,-1-2-284,0-5 1,3-6 0,-3 0-1,4 3 24,0 2 0,1 7 0,-2-1 0,-1 6-69,-2 5 1,1 2 0,3 3-212,1 2 1,-1 3-582,1 5 700,-1 0 0,-3 0 0,-1 1 1,2 3 158,2 4 0,0-2 0,-1 2 1,-1 1-92,-1 1 1,3 1 0,4 1-1,-1-2-50,-1-3 1,2 2 0,1-5 0,-1-1 51,1-2 0,1-1 1,3-1-1,-2-3 113,-1-4 0,2-6 0,-5-1 1,-3 1 130,-2 1 0,-6 2 0,1-1 20,-3 1 0,-8 1 1,-3 2-88,-4 4 6,-6 3 1,2 1-1,-5 0-36,0 0 98,5 5 0,-2 0 1,4 5-1,-1 1 149,1 1 1,2 4 0,5-2 0,2 2-3,2 2 0,1-3 0,4 4 0,0 2-252,0 0 0,7 2 1,4-1-1,7-3-200,4-4 0,2-3 1,2-5-1,4-3-211,-1-3 477,4-1 1,-4 0 0,6 0 0</inkml:trace>
  <inkml:trace contextRef="#ctx0" brushRef="#br0" timeOffset="22">16685 5862 9678,'-11'0'-226,"-1"5"0,1 2 0,-1 3 441,1 2 1,3-2 0,1-1 0,-1-1 90,2 1 0,1 1 0,5 1-62,0 1 1,0-5-143,0 1-65,0-1 0,1 5 0,1-1 0,3 2-70,2 2 1,-1-1 0,3 4-1,-3 0 76,-1 0 1,4-4-1,-2 1 1,0-2-86,1-2 0,0-1 1,2-1-158,-3-1 0,4-6 1,-4 2-1,3-4 115,2-4 0,4-2 0,2-5 0</inkml:trace>
  <inkml:trace contextRef="#ctx0" brushRef="#br0" timeOffset="23">16891 6045 11029,'0'7'-495,"0"1"0,5-5 0,3 0 0,3-1 422,5-2 1,-4-4 0,4 0-6,-4 1 83,0-3 1,-1 4-1,1-5-234,-1 2 247,1-4 0,-6 7 0,-2-6-30,-3-1 0,-1-1 0,-1 0-66,-3 2 0,-2-1 0,-7 5 0,-1 2-12,-1 1 1,-2 1 0,2 1 0,-3 3 195,0 3 0,2 3 0,4 3 0,2 1 27,2 1 1,3 1-1,5-5 1,2 2-115,1 2 0,5-2 0,6 3 0,3 0 1,0-1 1,-1 0 0,2-3-560,-2-1 343,4 1 1,-7-1 0,4 0 0,-2 0-27,0-4 0,4-2 219,-3-5 0,-1 0 1,-4 0-1</inkml:trace>
  <inkml:trace contextRef="#ctx0" brushRef="#br0" timeOffset="24">17189 6056 8106,'4'-7'99,"0"-1"1,-1 7-217,-3 1 1,4 6-1,0 8 127,-1 1 21,3 6 1,-3-5 0,3 4 0,-1-2 20,-2-1 1,2-6-351,-2-3 266,6-6 0,-7 4 0,3-6 0</inkml:trace>
  <inkml:trace contextRef="#ctx0" brushRef="#br0" timeOffset="25">17304 5781 12296,'0'12'0,"1"1"-217,3 2 0,-3 3 0,4 5 0,0-1-231,3 1 1,-1-4-1,4-1 1,1-1 294,1-3 0,0-5 0,-2-3 1,1 0 63,-1 1 0,-3-3 0,-2 3 1,-1 2 172,-2 1 1,-2 3 0,-1 2 0,0 6-26,0 4 0,-4-1 0,-1 3 0,0-3-33,0-1 1,1-5-1,4-3 1,1-2-110,3-2 1,2 1 0,6-2 0,-1-3 14,1-3 1,-1-2 0,2-2-434,2 0 401,-2 0 0,0 0 1,-6-2-1,2 0 84,1-2 0,-2-5 0,-2 1 0,1-2-28,-1-1 0,-2-2 0,4-1 0,-1-2 26,0-2 0,2-1 0,-4-4 1,0 1-44,0 3 1,2-1 0,-1 4 0,-1 1 30,0-1 0,2 7 0,-2-1 46,2 3 109,-5 3-61,3 9 0,-3-2 0,0 5-67,2 1 1,4-3-1,-3 2 1,1-1 273,3 0-294,1 3 0,3-8 0,1 5 26,1-2 1,4 0-1,-2-3 1,1 2 0,1-1-16,-1-2 0,2 3 0,-5 0 0,-1-2-9,-1-1 0,-2-1 0,1-1-17,-1-3 0,-1-2 0,-2-5 0,-3-1 9,0 1 0,-3 3 0,1 0-54,-1-1 0,-4-1 1,-1 0 51,-5 2 0,0 3 0,-2 5 1,-3 0-33,1 0 0,-5-3 0,1-1 140,-2 1-111,4 2 1,-3 1 259,6 0-206,-1 0 0,6 1 43,2 3 0,3 4 0,1 7 0,0 5 5,0 6 0,0 3 0,0 5 1,1 1 36,3-1 0,2-3 0,7-3 0,2-3-134,4-3 0,3-7 0,1-1-215,0-5 1,5-4 0,2-5 0,2-3 243,-1-4 0,2-11 0,-4-11 0</inkml:trace>
  <inkml:trace contextRef="#ctx0" brushRef="#br0" timeOffset="26">15093 7567 15296,'19'-3'0,"0"-3"0,2 1-459,0 0 1,7-2-1,4 3 1,5 0 522,5-1 0,8 4 0,3-3 0,3 3-77,1 1 1,-1 1 0,-1 1 0,-1 3-39,0 2 0,2-1 0,-1 2 0,-5-4 32,-8-3 1,-3-1 0,-3 0 0,-6 0 52,-4 0 0,-6 0-50,-8 0-15,-1 0 0,-6 0-3,-5 0 0,-10 0 1,-10 0-1,-7 0-7,-8 0 0,-9 0 0,-11 1 0,-5 2 19,28-1 0,0 0 0,-1 0 0,1-1 1,-3 0-1,1 0 0,-2 0 0,1 0 30,0 1 0,0 0 1,-3 0-1,1 0 1,3-2-1,1 0 1,-29-1 2,6-3 0,4-1 0,14-4 1,2 1-20,4-1 0,6 3 0,7-2 46,3-1 0,9 3 0,4 0-142,6 0 0,7 3 0,6 3 27,2 0 108,6 0 0,7-4 1,6 0-68,1 1 49,5 2 0,3 0 0,7-2 48,3 0-39,-3-1 0,-3 4 1,-4 0-1,-1 0-26,-3 0 0,-3 0 1,-6 1-1,-2 3-89,-4 3 33,-3 4 1,-1 0 0,0 1-1</inkml:trace>
  <inkml:trace contextRef="#ctx0" brushRef="#br0" timeOffset="27">15242 7670 16380,'5'-11'-917,"3"-1"1,-2 6 0,3 1 0,3 1 1118,2 0 0,6-1 1,-1 3-1,3-2-61,1 1 0,5 1 0,2-1 0,3-1-62,2 2 1,-1-3 0,2 0-1,0 0 30,3 0 1,3 1-1,-3 3 1,2-2-58,2-1 0,2 0 0,-1 4 0,-2 0-35,-4 0 0,-6 0 0,-3 0-81,-1 0 211,-1 0 0,-9 0 1,-3 0-276,-2 0 67,-2 5 0,1-3 0,-1 2-310,1-3 308,-6-1 0,4 0 13,-2 0 71,-3 5-225,0-4 0,-6 3 0,-3-7 150,-4 0 0,-3-1 1,-4 3-1,-4-2 22,-3-1 0,-6-1 0,-3 3 0,-3-2 59,-4 1 1,-3 2 0,-7 1-65,-6 0 45,6 0 1,-13 0 0,7 1-1346,-2 3 1344,-6 2 0,-2 6 0,30-6 0,0-1 160,-1 1 0,1 0-167,-30 5 0,1-2 0,2 0 0,-2 2 0,4 2 0,3 2 0</inkml:trace>
  <inkml:trace contextRef="#ctx0" brushRef="#br0" timeOffset="28">16811 9262 11734,'-6'-2'-605,"2"-1"0,3 3 0,1 0 1732,0 6 0,0 4 1,1 3-1,1 1-675,2 1 1,0 5 0,-4-2 0,1 1-46,3 0 0,-1-1 0,4 3-366,2-2-136,1-5 0,3 2 0,1-4-929,1-1 1004,1 1 1,-6 3-1,-1 0 840,-2-1-978,-4 4 1,2-4 0,-5 4-1,-1-2 195,-3-2 0,-1 3 0,-4-2 0,1-1 2,-1-1 1,3-2 0,-2 1-1,0-1 53,-3 1 0,4-1 1,-1 0-1,-1 1-50,-1-1 0,-1-3 0,0 0 0,2-1 66,2 0 0,-1 1 1,-3-4-31,-1-1-277,6-2 0,-4-6 0,3-1 0</inkml:trace>
  <inkml:trace contextRef="#ctx0" brushRef="#br0" timeOffset="29">17029 9479 11153,'1'10'1497,"3"-1"-1659,3-1-389,9-6 0,-2 4 0,3-6 456,0 0 0,0 0 0,-3 0 0,1 0 1,-1 0 49,-1 0 1,-2-4 0,-1-1 283,-2-2 1,1 0 0,-5-5 100,-2 1 0,-1-1 1,-2 1-92,-3-1 0,2 1 0,-6 1-503,-1 2 1,2 3-1,-4 5 133,-1 0 1,-4 5 0,4 3 965,0 2-565,-2 1 1,9 1 0,-3-1 876,5 1-1044,1-1 0,2 2 0,0 1 0,2 2-205,1 2 1,3 1-1,2 4 1,0 0 17,1 0 1,1 0-1,3 0 1,1-2 70,1-1 1,0-4 0,-2-6 0,1-2-391,1-4 0,5-4 364,-5-4 0,5-8 1,-2-5-1</inkml:trace>
  <inkml:trace contextRef="#ctx0" brushRef="#br0" timeOffset="30">17510 9330 18255,'0'19'0,"0"2"0,0 2-356,0 2 1,0 6 0,0-3 0,0 0 259,0 0 0,0 2 1,0-3-1,0-3 60,0-4 0,3 1 1,1-6-1,0-1-211,1-1 1,-2-7-149,4-2 1,-3-5-1,4-6 389,1-4 152,-4-8 0,4 0 0,-4-7-11,1 0-82,-3-1 1,7 4 0,-4 0-1,1 1 54,-4 3 0,3 3 1,-1 4 72,1 1 0,-2 1 0,3 2-228,2 4 1,-2 4 0,0 5 0,1 7 253,-2 6 1,3 3-1,-4 3 1,2 2-249,2 1 0,-3-1 1,2-3-1,-1 0-175,0 0 1,3 0 0,-3-2 0,4 0-1029,0-2 1055,-5-5 0,5 2 0,-5-4 0</inkml:trace>
  <inkml:trace contextRef="#ctx0" brushRef="#br0" timeOffset="31">18117 9514 9000,'0'-7'284,"-2"2"1,-2 5-764,-3 0 431,-8 0 0,2 4 0,-4 1 105,1 1 0,2 2 0,-4 3 0,1 1 27,3-1 1,-2 2 0,1 1 0,2 1 54,4-1 1,0-1-1,5-2-57,2 1 1,0-1 0,4 1-1,2-1-36,3 1 0,3-6 0,2-1-155,-1 0 1,1-3 0,-1 0-1,1-3 1,0-6 371,4-3 0,-4-4 1,4-10 437,-4-3-535,0 3 0,-1-13 0,1 3 77,-1-2-216,1-4 1,-1-4 0,0-3 0,0 3-21,-4-1 1,2 10 0,-5 2 0,0 5 156,1 6 1,-4 4 194,3 7 0,-4 6-286,-4 5 0,3 5 0,-4 6 1,1 2-4,0 2 1,0 3 0,4 5 0,0 1-57,0 3 0,0 2 1,0 7-1,0 2-79,0 4 0,0 6 0,0 2-382,0-2 421,0-1 0,2-1 0,0 0-413,2 0 228,5-6 0,-7-5 0,6-9 0,0-3 156,-2-4 0,4-2 1,-3-6-1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654"/>
    </inkml:context>
    <inkml:brush xml:id="br0">
      <inkml:brushProperty name="height" value="0.053" units="cm"/>
      <inkml:brushProperty name="color" value="#FF0000"/>
    </inkml:brush>
  </inkml:definitions>
  <inkml:trace contextRef="#ctx0" brushRef="#br0">6356 8861 11117,'11'-11'0,"1"-1"-998,-1 1 860,-5 4 1,5-3 0,-4 4-1,3-1 237,2 4 0,-1 1 0,2 2-479,2 0 320,-2 0 0,9 0 0,-3 0 1,2-1 24,2-3 1,1 3 0,2-3 0,-1 2-28,-3-2 0,1 1 0,-5-4 77,-1-2 1,0-1 0,-6-2 0</inkml:trace>
  <inkml:trace contextRef="#ctx0" brushRef="#br0" timeOffset="1">6688 8552 11520,'-2'-15'-1854,"-1"1"1714,-5 3 0,-2 5 1,-2 7-61,1 3 1,-4 3 0,-2 5 0,1 2 161,-1 2 1,-3 3 0,1-4 0,-3 0 96,-1 2 1,4-5 0,1 4-1,2-4 54,2 0 1,1-1 0,3 1 0,1-1-50,1 1 0,6-1-87,-2 1 0,3-1 0,2 0 1,1 1 149,2-1-113,5 1 0,-4-1 0,5-1 0,1-1-32,1-1 1,2 0 0,-1 3-1,1 0-28,1 1 0,4-3 0,-2 1 0,-1 3-705,1-1 701,3 1 0,3 4 1,6 0-1</inkml:trace>
  <inkml:trace contextRef="#ctx0" brushRef="#br0" timeOffset="2">9150 5839 22860,'15'-8'0,"2"2"-53,0 1 0,3 1 0,4 4 0,2 0 0,6 0-54,5 0 1,5 0 0,8 0 0,3 0 41,3 0 0,3 0 1,1 0-1,3 0 76,-29 0 0,0 0 0,2 0 0,1 0 0,7-1 0,0 0 0,4 0 0,0 0-102,1-1 0,2 0 0,6-2 0,2-1 0,3 2 1,1 0-1,-19 0 0,1 1 0,-1-1 109,1 1 0,0-1 1,0 1-1,5-1 1,0 1-1,0 0 0,-1 0 1,0-1-1,0 1 1,0 0-1,0 1 0,0 0-99,0 0 1,1 1 0,-1 0 0,-2-1 0,1 1 0,-1 1 0,4-1 0,0 0 0,0 0-1,-1 0 1,-1 0 0,1 0 86,-2 0 1,1 0 0,-1 0-1,-1 0 1,0 0 0,0 0 0,-2 0-1,0 0 1,0 0 0,-1 0 0,0 0-1,0 0-50,0 0 0,0 0 0,-1 0 1,17 0-1,-1 0 0,-5 0 0,-1 0 1,-4 0-1,-2 0 25,-2 0 1,-1 0-1,-2 0 1,-1 0-1,-5 0 1,-1 0-1,25 0 52,-11 0 1,-10 0-1,-8 0 1,-6-2-41,-5-2 0,-3 3 0,-6-3-348,1 3 1051,-6 1-704,-1-5 256,0 4 1,-5-4-1419,0 5 1,-10 0 1186,-9 0 0,-3 0 1,0 0-1</inkml:trace>
  <inkml:trace contextRef="#ctx0" brushRef="#br0" timeOffset="3">6447 8941 10247,'7'-5'0,"-4"-3"0,0-2 0,1 0-265,3 2 1,5 0-1,3 2 1,4 1 549,3 0 0,6-2 0,2 2-231,3-2 1,6 3-1,-1-3 1,-1-1 70,-2 2-93,0-4 1,-6 8-1,-4-3-148,-4 0 50,0 4 0,-8-4 127,2 5 0,-7-5 0,-3-2 0</inkml:trace>
  <inkml:trace contextRef="#ctx0" brushRef="#br0" timeOffset="4">6653 8575 9778,'-5'-7'-860,"4"-3"0,-4 10 0,4 0 855,-3 7 1,1-1 0,-4 2-1,-2-1 56,-1 0 1,-2 4 0,1-1-1,0 4-50,4 0 0,-3-1 1,3-2-1,1 1-33,2-1 1,-1 5 0,1-1 0,2 0 5,0 2 1,4-3 0,0 5 0,3 0 35,2-1 1,0 3 0,5-2 0,0 3-30,4 1 1,-2 0 0,4-2 226,-2-2-198,4 3 0,-6-9 0,6 2 0,-1-2-1,-2-2 1,4 1 0,-6-1 0,-1-1-5,-1-2 0,1 2 0,-1-2 0,-3 2 0,-1-4 1,2-1-1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659"/>
    </inkml:context>
    <inkml:brush xml:id="br0">
      <inkml:brushProperty name="height" value="0.053" units="cm"/>
      <inkml:brushProperty name="color" value="#FF0000"/>
    </inkml:brush>
  </inkml:definitions>
  <inkml:trace contextRef="#ctx0" brushRef="#br0">10570 7762 22314,'-10'-1'0,"1"-3"-1664,1-4 1,2-2-1,-3-1 651,1-1 1,6 1-1,-2-1 758,3 1 1,2 1-1,3 1 1,5 2 741,5 2 0,9-2 0,7 2 1022,3-2-1305,12 5 0,4-5 0,-16 6 0,2 0-970,4-1 0,2 0 772,3 0 1,2 0 0,6 0-1,1 0 1,0 0 0,2 0 464,1 1 0,2 0-362,7 0 1,0 1 0,-2 0 0,0 0 0,-18 0 0,0 0 0,0 0 0,0 0 0,-1 0 0,0 0 39,0 0 0,0-1 0,0 2 0,19 0 0,-2 1 0,-6 0 0,-2 0 0,0 0 0,-1-1-190,-3 0 1,0-1-1,-4 0 1,0 0 0,-4 0-1,-2 0 1,-4 0 0,-1 0-44,27 0 0,-10 0 0,-7 0 0,-8 0-257,-8 0 1,-9 0 134,-4 0 0,-10 0 1,-8 0-1,-14 0-10,-11 0 1,-10 4 0,-18 0-158,23-3 0,-3 0 247,-5 2 0,-2 1 0,-6-3 1,-2 0-1,-4 2 0,-1 1 1,-4-1-1,-1 0 70,18-1 1,-1 0 0,0 0 0,0 1 0,1-1 0,-1 1-239,0 0 1,-1 1-1,0 0 276,0 0 1,-1 0-1,1 0 1,-15 1 0,-1 0-1,-1 0 1,0-1 0,4-1-1,1 0 1,5 0 0,0-1-16,3 0 0,1-1 0,4 0 0,0-1 0,3 0 0,0 0 0,3 0 0,1 0 86,-28 0 1,7 0 0,13 0-1,1-1-24,6-3 0,1 2 0,12-6 1,3 0-48,6 2 1,4 0-1,3 3-32,2-1 1,9 0-1,3 4 1,11 0 228,10 0 1,14 4-1,16 0 116,7-1-289,-23-3 1,1 1 0,3-1-1,1 0 1,3 0 0,2 0 222,-2 0 1,0 0-178,0 0 0,0 0 0,-3 0 0,0 0 0,-1 0 0,0 0 1,-2 0-1,0 0 11,-1 0 1,-1 0 0,-2 0 0,-2 0 0,-1 0 0,-1 0 0,27 0 71,-6 0 0,-6 0 0,-7-1 0,-6-2-22,-8-1 1,-7 0-275,-9 4 0,-13 0 1,-12 0-1,-16 0 22,-15 0 0,-14 2 0,22-1 0,-2 1 70,-4 2 0,-2 0 0,-6 1 0,-1-1 0,-3 1 0,-1-1 0,-1 0 0,0 0 0,0-1 0,0 1-100,-1-1 1,2 1 0,2-2-1,1 1 1,7-3 0,1 0 172,5 0 0,1 0 0,3 0 1,2 0-1,-19-2 0,9 0 2263,11-2-2217,9-5 1,17 3 0,4-7 0,10-1 19,11-1 0,14-2 0,14 3 0,12-1-12,-25 8 1,3 0-1,7 0 1,2 1-1,7 0 1,1 1-1,3-1 1,0 0 23,1 0 1,2 1-1,1 1 1,0 2-1,2-1 1,0 2-1,-1 0 1,-1 0-155,2 1 1,0 0 0,-2 1-1,-1 0 1,-3 0 0,-2 0-1,-4 2 1,-3-1 33,-4 2 0,-2-1 0,-2-1 0,0 0 1,-4 1-1,-1 0 0,-1 0 0,-2 0-158,27 4 1,-12-4 0,-9 5 0,-4 1-859,-3 1 1054,-3 2 0,-9-2 0,0-3 0,0-2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660"/>
    </inkml:context>
    <inkml:brush xml:id="br0">
      <inkml:brushProperty name="height" value="0.053" units="cm"/>
      <inkml:brushProperty name="color" value="#FF0000"/>
    </inkml:brush>
  </inkml:definitions>
  <inkml:trace contextRef="#ctx0" brushRef="#br0">14990 515 9321,'-11'-18'0,"-1"3"0,1 4-2419,-1 3 2366,6 3 1,4 5 0,9 0 0,8 0 93,6 0 1,7-1-1,4-2 1,3-2 18,3-1 0,6-1 0,-2-2-34,2 2 0,6 0 0,-1-1 0,0 1 0,-3 2-13,-4 3 1,-3 0 0,-5 2 0,-1-1-44,-2-3 0,-3 3 0,-5-4-201,0 0 256,-5-2 0,-1 0 1,-3-1-42,2-1 58,-6-1 1,0-1 0,-4-1 0</inkml:trace>
  <inkml:trace contextRef="#ctx0" brushRef="#br0" timeOffset="1">15563 149 10369,'-12'0'0,"1"1"-1216,-1 3 1053,6 2 0,-4 2 0,2 0 124,-2 0 83,-1-2 0,3 2 0,0-4 69,0-1 1,2-1 111,3 2 0,3-3-328,3 3 0,8-1 0,5 1 0,1 3 49,-1 3 1,3 3-1,-2 2 1,-1 6 5,1 4 0,-2-1 0,-3 4 1,-2-1-29,-3 0 1,2 3 0,-5-2 0,-1 2 34,-2 1 0,-6 1 0,-3 0 5,-2-2 41,-1 1 0,-1 7 0,1 0 0,-1-1-73,1-1 1,-1-2 108,1 1 1,-6-1 0,0 0 0</inkml:trace>
  <inkml:trace contextRef="#ctx0" brushRef="#br0" timeOffset="2">5417 10029 7264,'6'15'0,"-1"2"259,0 0 0,-2 6 0,3 4 0,-1 1-108,-2 4 1,-1-7 0,1 7 0,1-4-569,-2-1 0,-1-2 0,-1-5-541,0 0 562,0-1 396,0-2 0,0 0 0,0-6 0</inkml:trace>
  <inkml:trace contextRef="#ctx0" brushRef="#br0" timeOffset="3">5623 10063 7681,'-8'0'31,"0"0"0,1 1 197,0 3 1,-3 3 0,3 3 118,-4-3-362,0 9 1,0-9-1,-1 8 1,-1-1 99,-2 2 1,6-4 0,-2 4-506,1-4 1,1 0 161,1-1 0,-1-3 108,5 0 469,0-6 1,6 3-136,2-5 0,3 0 0,7 0 81,1 0 1,2 0 0,-3 0-1,3 2-185,0 1 0,2-1 0,4 3 0,0-1-753,0-1 0,0 1 673,0-4 0,5 0 0,1 0 0</inkml:trace>
  <inkml:trace contextRef="#ctx0" brushRef="#br0" timeOffset="4">5875 10029 9626,'3'9'-32,"1"2"1,0 4-175,1 2 0,-4 5 0,5-3 0,-3 2 99,1 2 0,0 3 1,-3-1-1,2-2 79,1-1 28,-1 2 0,3-7 0,0 6 0</inkml:trace>
  <inkml:trace contextRef="#ctx0" brushRef="#br0" timeOffset="5">6195 10143 7761,'-5'0'165,"5"0"0,5-1 1,7-2-1,-1-2 620,1-1-619,-1 3 1,4-6-1,2 4-5,1-1 0,0 0 0,2-3-1464,-1 1 861,0 1 1,-1-5 441,-3 1 0,3-1 0,0 1 0</inkml:trace>
  <inkml:trace contextRef="#ctx0" brushRef="#br0" timeOffset="6">6310 9983 7777,'-12'0'0,"2"6"1011,3 6-750,1 4 0,6 12 0,2 3-271,2 2 1,-2 0-206,6-3 1,-4 11 0,3-4-232,2-3 1,-3-2 0,2-6 445,1 0 0,1 1 0,2-4 0</inkml:trace>
  <inkml:trace contextRef="#ctx0" brushRef="#br0" timeOffset="7">6630 9880 9310,'2'13'309,"2"2"-161,-3 8 0,5 6 0,-3 5-137,1 1 1,-1 0-202,-3 4 0,4-5 0,1 1-259,2-3 0,-5-6 1,3 0-1,0-1-481,3-3 930,-3-4 0,5-1 0,-3-6 0</inkml:trace>
  <inkml:trace contextRef="#ctx0" brushRef="#br0" timeOffset="8">6837 9949 7410,'-7'-7'63,"-3"2"381,2 5 1,-2 4 0,0 1 0,1 1-249,2 3 0,3 1 1,-4 2-1,0-1-410,2 1 1,-4 3-1,2 0 1,-1-1-358,2-1 1,0-5 0,5-1 196,-2 2 0,-1 1 0,2 2 107,0-1 1,-1-3 847,4 0-460,5-1 0,-3 1 1,6-2 1404,1-1-1123,1 4 1,2-4-1,0 4 274,4-1-733,-4-1 1,9 4-1,-5-4 1,2-3-812,2-3 1,2-2 866,1-3 0,0-7 0,0-7 0</inkml:trace>
  <inkml:trace contextRef="#ctx0" brushRef="#br0" timeOffset="9">7043 10006 8179,'5'-7'394,"-3"2"0,6 5 0,1 0-176,1 0 0,2 0 0,0 0 184,4 0-204,-4 5-394,0 2 196,-2 4 1,-4 1-30,1 4 1,-2 2-1,-5 5-555,0 0 483,0 0 1,-2-2 0,0 0 0,-3-2-14,-2 1 1,4-6-1,-4 0-589,2 0 378,1-5 1,1 1 409,-1-2 249,0-3-218,4 5 0,1-9 0,3 4-52,4 1 1,3-1 0,4 2 0,3-3-367,0-3 0,4-3 0,-3-5 302,2-4 0,2-3 0,0 3 0</inkml:trace>
  <inkml:trace contextRef="#ctx0" brushRef="#br0" timeOffset="10">7444 10075 7650,'11'0'127,"2"0"0,2 0 87,4 0 1,3-4-1,1 0-244,0 1 1,1-2 0,1 0 0,2 0-1,-2 0-216,-1 2 1,-2-2 0,-3 2 245,-4 0 0,3-3 0,0-1 0</inkml:trace>
  <inkml:trace contextRef="#ctx0" brushRef="#br0" timeOffset="11">7615 9880 7925,'-11'0'-21,"-1"0"1,2 5 0,3 3 392,3 2 1,3 3 0,1 2-1,0 4-75,0 2 0,5 4 1,2 1-1,3 5-968,2 2 1,-2 0 0,0 0-1014,2 1 1059,-9-12 625,13 15 0,-5-23 0,7 8 0</inkml:trace>
  <inkml:trace contextRef="#ctx0" brushRef="#br0" timeOffset="12">7959 9903 7725,'6'0'752,"-1"5"0,-3 3 0,0 3-546,2 4 0,1 3 1,-2 5-28,0 0 0,5 5 0,-3 1 1,0 3-1025,0 2 318,-1-2-395,1 7 781,-4-4-387,5-6 312,-1 4 1,0-9 0,4 2-1275,-2-6 1019,-4-3 471,7-6 0,-4-5 0,6 0 0</inkml:trace>
  <inkml:trace contextRef="#ctx0" brushRef="#br0" timeOffset="13">8268 9937 8307,'-11'0'954,"-1"0"-764,1 0 6,-1 5-49,-4-3 1,3 8-177,-2-3 39,2-2-6,2 6 0,-1-5-8,1 5 200,-1 1 49,1-1-638,-1 1 266,1-1 133,-1 1-211,6-1 152,-4 1 24,9-1-172,-5 0 124,6 1 1,0-1 100,0 1-93,0-1 409,6 1-158,0-1-96,5 1 1,1-1-1,1 0 1,1 0 64,1-4 1,4 3-101,-4-2 1,6-2-710,-2 2 318,2-5 194,-3 2-29,4-5-1217,-4 0 624,4 0 341,1-5 427,-5-2 0,4-9 0,-4-2 0</inkml:trace>
  <inkml:trace contextRef="#ctx0" brushRef="#br0" timeOffset="14">8486 9823 8083,'1'-7'1704,"3"3"-1810,2 3 0,6 1 0,0 0-96,4 0 210,-4 0 0,6 1 0,-4 3 166,1 4 1,1 7-194,-5 4 1,-1-3 0,-1 1-1,-2 5 1,-2 1 0,-4 1 0,-4-1-203,-4 0 1,0 0 0,1 0 0,0-2 207,-1-2 0,5 2 1,-2-6 223,3-1 1,2-5-1,3-3-103,3-1 1,1 0 0,2-2 234,3 1-213,1 5 1,-3-4 0,1 4 144,-1-2-192,1 1 0,-1 3 0,-1 1-33,-2-1 16,-3 1 1,-5 0 0,0 2-210,0 2 6,0-1 212,0 1-75,-5-3 0,-6-1 0,-7-7 0</inkml:trace>
  <inkml:trace contextRef="#ctx0" brushRef="#br0" timeOffset="15">4867 9823 7582,'5'-12'0,"3"1"0,3 1 0,3 1-253,1 1 1,6 4 0,-2-2-1,4 1 265,3 2 1,5-2 0,6 0 0,2 0 94,2 0 0,2-4 0,6 3 0,2-1-54,1 3 0,2 2 0,6-1 0,3 0 30,0 0 1,1 2-1,-31 1 1,0 0-2073,32 0 2007,-30 0 1,0 0 0,2 0 0,1 0 0,2 0 0,1 0 0,1 0 0,-1 0 6,1 0 1,0 0 0,3 0 0,0 0-1,0-1 1,1 0 0,1 0 0,1 0-11,1-1 1,0 0-1,-2-2 1,0 0 0,1 2-1,0 1 1,-1-1-1,0 0 16,1-1 0,-1 1 0,0 1 1,-1 0-1,2 0 0,0-1 0,-2 1 1,1 0-20,-2 1 1,1 0 0,2 0 0,0 0-1,-1 0 1,0 0 0,-1 0 0,-1 0 7,0 0 1,-1 0 0,-2 0 0,0 0 0,2 0 0,0 0 0,0 0 0,0 0-46,-1 0 1,0 0 0,2 0 0,0 0 0,-3 0-1,1 0 33,0 0 0,0 0 1,1 0-1,-1 0 0,1 0 1,1 0-1,-2 0 0,-1 0-3,-1 0 1,0 0 9,3 0 1,-1 0 0,-6 0 0,-1 0 0,4 0 0,0 0 0,-1 0-1,0-1 14,-1-1 1,-1 0-1,-2 2 1,0-1 0,28-4 51,0 0-82,-2 4 1,-9-8 0,-4 5 0,-4 1 5,-6 2 1,-5 1 0,-5 0 0,-7 0-307,-3 0 0,-6 0-782,-5 0 1083,-4 5 0,-9 1 0</inkml:trace>
  <inkml:trace contextRef="#ctx0" brushRef="#br0" timeOffset="16">6665 8655 8161,'-22'8'-445,"2"-2"-1112,1-1 1557,10-1 0,-6-4 0,7 0 0,2 0-77,-2 0 1,4 0 7,-4 0 36,6 0 1,-4 0 1,2 0 57,2-5-26,-3 9 0,5-3 0,0 10 0</inkml:trace>
  <inkml:trace contextRef="#ctx0" brushRef="#br0" timeOffset="17">6527 8724 8161,'0'11'-209,"0"1"175,0-6 1,0 0 0,2-2 0,1 5 149,5 5-28,2 4 0,-1 11 0,0 5-133,0 7 0,4 9 89,-6 3 1,2 3-1652,-1 1 1534,2 1 0,-7-2 0,3-3-9,-1-3 0,0-6 1,-2-4-1,1-6 1,-1-2-282,2-3 0,-3-6 1,3-9-213,0-5 575,1-4 0,6-15 0,-1-3 0</inkml:trace>
  <inkml:trace contextRef="#ctx0" brushRef="#br0" timeOffset="18">6825 8747 8210,'-10'1'-190,"2"3"0,-1-2 0,6 6 146,0 1 1,1 2 0,-1 3 197,-1 1 0,0 6 0,3-2 0,-1 2-258,-2 2 105,-5 0 0,2 4 0,-4 0-19,0-2 1,-2 3 0,-1-1-160,-1-2 93,-1-1 1,1-1 0,0-1 0,1-4-84,1-7 0,2 1 255,-1-5 0,6 0-122,2 0 177,3-4 1,6 3 0,4-3 0,5 1 167,5-2 0,-1-1 0,1 1 0,1 0-142,2 2 1,2 0 0,1-3 0,2 2-263,-2 0 1,1 8 0,-1-2 0,3 2-891,2-1 1,0-2 982,4-1 0,1 4 0,-1-5 0</inkml:trace>
  <inkml:trace contextRef="#ctx0" brushRef="#br0" timeOffset="19">7249 8712 8128,'-5'-6'286,"-3"2"132,3 3 1,1 1-319,8 0 1,2 1 0,7 2-132,2 0 1,-2 5 0,4-3-1,-2 1 115,0 3 0,4 2 0,-3 0 0,-4 0-95,-3 1 0,0 3 1,-5 2-1,-2-1-59,0 1 0,-2 3 1,0-1-1,-2 3 214,-1 1 0,-2 0 1,-4-1-145,1 1 53,5-5 1,-2 0 0,5-4 49,0 1 0,0 1 0,2-6-403,1-3 1,4 2 129,4-5 0,6 4-219,2-5 259,3 1 0,2-4 0,1 0 106,2 0 1,-4 0-1,-4 2 1,0 0 0,-1 3-32,-3 2 1,-6 0 0,-3 6-1,-1 1 197,-2 1 1,-2 4 0,-1-2 0,0 2 172,0 5 1,-5-1 0,-4 5 0,-3-1-91,-4-1 0,-5-3 1,0-5-487,0-1 208,-5-2 0,8-5 0,-3-2 0,0-5 53,2-1 0,0-18 0,-4-3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680"/>
    </inkml:context>
    <inkml:brush xml:id="br0">
      <inkml:brushProperty name="height" value="0.053" units="cm"/>
      <inkml:brushProperty name="color" value="#FF0000"/>
    </inkml:brush>
  </inkml:definitions>
  <inkml:trace contextRef="#ctx0" brushRef="#br0">9322 6033 18852,'-12'0'-2217,"12"-1"1,8-3 0,10-3 2783,7-4 1,6-4 0,7-1 551,4-2-900,-3 4 1,4-7 0,-3 5 215,1-2-319,-4 4 0,-3-2 0,-7 5 14,-3 4-72,-1-3 1,-9 8-1,-4-3 237,-4 0 0,-8 9 0,-10 0 0,-7 6-304,-6 5 0,-11 3 1,-8 5-1,-6 1 7,-2 3 1,1-3 0,0 1-1,8-4 62,6-6 0,5-2 0,10-3 0,3-1-45,4-2 1,9-4-1,7 1-166,9-3 1,5-6 0,7-1-155,1-1 291,2-3 0,6 2 0,-1-6 1,1-1 48,-2 1 1,3-2 0,-4 0-177,1 2 98,-3 2 1,6 0 0,-6 1 0,0-1-14,-2 1 1,-6 5-108,-3 2 0,-7 4 99,-5 4 1,-11 7-1,-5 7 1</inkml:trace>
  <inkml:trace contextRef="#ctx0" brushRef="#br0" timeOffset="1">9345 5129 7744,'5'-7'596,"2"4"686,3 1-1046,2 7 0,-2-2-216,-2 5-19,2-6 1,-4 7 0,6-4-1,-1 2-206,1 1 198,-6 3 0,0-4-163,-2 1 1,-3 0 95,3 3 0,-4 0 1,-4 1-95,-3-1 0,-3 1 0,-2-1-20,1 1 0,3-2 0,2-1 165,1-2 0,1-3 0,5 3 35,3-2 0,4-2 0,6-3 1,1 0-9,-1 0 0,2 4 1,0 0-1,-2 0 51,-2 1-56,0-4 0,-6 6 171,-2-4 0,-3 9-104,-1 7 0,-6 0 83,-6 4 0,0-1-61,-7 8 0,1-4-452,-1 0 0,1-7 82,3-3 282,2-4 0,-9-5 0,4-2 0</inkml:trace>
  <inkml:trace contextRef="#ctx0" brushRef="#br0" timeOffset="2">11268 6056 8121,'0'-13'-274,"0"-2"0,6-3 506,0-5 0,7-1 395,2-2 0,-1 1-526,5-1 0,-5 3 236,1 4-193,-2-3 1,0 11-1,-1-2 1,1 5-649,-3 3 1,-6 3 182,0 5 0,-4 5 111,-4 7 1,-2 3 0,-7 5-214,-2 0 378,2 0 0,-7 4 0,4-2 0,2-3 0,2-6-29,0-3 1,5-3 0,0-1-105,2-1 760,1-6-298,4 3-164,0-5 0,5 0 1,3 0-1,4-1 140,3-3 0,-1-3-68,5-9 0,0 7-182,4-2 0,0 3 143,0 1-63,-6 2 0,4-1 81,-6-1-85,0 2-970,-8 0 451,-2 5 74,0 0-623,-4 0 515,4 0 90,-10 5 377,4 1 0,-14 0 0,2 0 0</inkml:trace>
  <inkml:trace contextRef="#ctx0" brushRef="#br0" timeOffset="3">11337 5014 8129,'-1'-6'-534,"-3"2"1358,3 3-581,-4 1 1,10 4-221,2 0 1,4-1 0,0-1 0,1 0 1,-1 3-54,0 2 0,1 0 0,-1 5-120,1-1 1,-2 1 0,-2-1 0,-5 1 0,-3 0 18,-3 3 0,-8 2 1,-5 3-1,-1-1 124,1 2 0,-3-1 0,3 1 0,4-4 331,3 0 9,-1-2-322,8-9 1,2 0 33,8-6 0,2 3-46,2 1 1,-1 1 40,1-1 0,-1-1-9,0 4 1,1-3 5,-1 4 254,1-6-239,-1 8-13,1-3 16,-6 4-19,4 1 26,-9 4 105,5-3 0,-13 6-58,-4-8 0,-6 7-6,-6-6-11,0 2-37,6 2 1,-4-4-455,6-1 189,-5 1 107,7-11 1,-4 4-867,6-5 435,-1 0 533,1 0 0,0-5 0,-1-1 0</inkml:trace>
  <inkml:trace contextRef="#ctx0" brushRef="#br0" timeOffset="4">16445 5884 7965,'6'-1'0,"-1"-1"0,-1-3 0,1-1-151,1 1 0,2-4 1,3 3-1,1 0 372,-1 2 0,5 1 0,0 1 0,1-2 36,-1 1 0,3 2 1,-3 1-1,-2 0-741,-2 0 0,1 4 0,1 1 135,1 1 349,1-3 0,-5 7 0,0-3 0</inkml:trace>
  <inkml:trace contextRef="#ctx0" brushRef="#br0" timeOffset="5">16445 6079 8252,'1'5'270,"3"-5"1,3-5-183,4-1 0,5-4 0,3 2 0,4-4-400,4-3 1,-3 0 0,3-2 311,-3 6 0,4 2 0,1-2 0</inkml:trace>
  <inkml:trace contextRef="#ctx0" brushRef="#br0" timeOffset="6">16536 5072 7743,'12'-7'436,"0"2"1,4 5-1,2 0-7,-1 0 0,5 0 0,-4 1 0,1 2-398,0 1 0,-4 5 1,3-3-320,-1 0 276,-2 5 1,-5-5-1,-2 7 1,-5 1 3,-1 1 0,-4 5 0,-1-1 0,-6 3-646,-5 1 1,-4 1 0,-4 0 273,3-1 0,-2 1 321,1-8 1,3 3 0,-1-4 213,1-1 1,2 0-1,4-1 323,-1-2-129,6-2 1,2-9 0,9 0 0,5 0 69,4 0 0,7 4 1,-2 0-1,4-2-399,3-1 1,0-1 0,4 0-1,1 0-363,-2 0 0,3 0 0,-4 2 0,0 0 343,0 2 0,-1 5 0,-4-3 0</inkml:trace>
  <inkml:trace contextRef="#ctx0" brushRef="#br0" timeOffset="7">16502 5896 8143,'5'6'435,"3"-3"1,3-4-209,4-3 0,2-5 0,3 1 0,-1-1-166,2 2 1,-1-4 0,0 4 0,-2-2-231,-1 1 1,-2 3-1,-4 4-1538,1-3 1438,-1 3 1,-11 1 0,-7 9 0,-9 3-89,-1 4 1,-5 3 356,3-4 0,-8 5 0,-2-2 0</inkml:trace>
  <inkml:trace contextRef="#ctx0" brushRef="#br0" timeOffset="8">16490 5999 7612,'12'-5'-78,"-1"-3"1,5-2-1,0-1 1,2-1 110,2 1 0,2 3 0,1 2 0,0 1 4,0 2 0,0-2 0,-1 1-37,1 2 0,5-5 0,2 1 0</inkml:trace>
  <inkml:trace contextRef="#ctx0" brushRef="#br0" timeOffset="9">2863 6869 11075,'0'-11'0,"1"0"0,4 4 1192,7 3 1,4-1-761,7 1 1,6 0-1,7 5-420,9 3 0,12-1 1,-23 0-1,2 0 1,3 0-1,1-1 33,2 0 1,2-1 0,6 0 0,1-1 0,2 0-1,2 0 1,2 0 0,2 1-145,1 1 1,2 0 0,-19-1-1,2-1 1,-1 0 0,2 2 0,0 0-1,1 0 1,1-1 0,0 0 0,0 0 114,-1 0 0,1 1 0,-1-1 0,1 2 0,0-1 0,0 1 0,-1-1 0,-1-1 0,1 1 0,-1 0 0,0-1 0,1 1-4,-1 0 1,0-1 0,0 1 0,0 0-1,-1-1 1,0 0 0,2-1 0,-1 0-1,0 0 1,19 0 0,0 0 99,-2 0 1,0 0 0,-4 0 0,-1 0 0,-1 0 0,-1 0 0,-1 0 0,-2 0-157,-2 0 1,-1 0 0,-6 0 0,0 0 0,-1 0 0,0 0-307,-3 0 0,-1 0 299,-4 0 0,-1 0 1,24 0-1,-7 1 1,-4 2-38,-6 1 0,-9 3 0,-7-2 0,-4 0-397,-6 0 0,-9 3 384,-6-4 0,-11 0 0,-13-4 1,-11 0-1,-11 0 19,-10 0 1,23 0 0,-2 0 0,-6 0 0,-1 0 74,-5 0 0,0 0 0,0 0 0,-2 0 0,-5 0 0,-2 0 0,-2 0 0,-1 0 0,-4 0 0,0 0-126,-2-1 0,0 2 0,20 0 1,0 0-1,-1 0 0,-2 1 0,0 0 1,0 0-1,0-1 0,1 1 0,-1 0 107,2-1 0,1 1 0,-1 0 0,0 0 0,1-1 0,0 1 0,-20-1 0,1 0 0,3 1 0,0 0 21,5 0 1,0-1-1,4 0 1,1-1 0,6 0-1,0 0 113,1 0 1,0 0-90,4 0 1,0 0-1,3 0 1,1 0-1,-29-1-23,4-3 9,3 3 0,6-4 0,3 3 0,7 0 256,8-2 0,2-1 0,9 2 0,5-2-236,4-1 0,4 2 0,3-4-142,3 0 1,9 2-1,8 3 1,11 0 137,13-1 1,7 2 0,16-5 0,-26 4-1,1 0-7,2 0 1,2 0 0,7-1 0,1 0 0,6-2 0,1 1 0,2-1 0,0 1-117,1 1 0,0 1 0,2-2 1,1 1-1,-1 2 0,1 0 1,0 1-1,0-1 46,0 2 1,0-1 0,-2 1 0,1 0 0,-4 0 0,-1 0-247,-2 0 0,-1 0 201,-1 0 0,-2 0 0,-7 2 0,0 1 101,-3 1 0,0 0 0,-3 2 0,-1 1 0,27 7 0,-8 0 0,-5 1 0</inkml:trace>
  <inkml:trace contextRef="#ctx0" brushRef="#br0" timeOffset="10">8921 6903 21697,'23'-3'0,"1"-1"0,1 1 0,2 1-511,-1-2 1,2 3 0,0-3-1,0 4 318,-1 4 1,0-2 0,-4 4 0,0 1 57,0-1 1,-4-3-1,0 2 1,0-1 38,-1-1 0,5 1 0,-1-2 25,3 1 3,7 4 0,2 4 0,7 1 1</inkml:trace>
  <inkml:trace contextRef="#ctx0" brushRef="#br0" timeOffset="11">15941 1019 7844,'-24'13'55,"-2"3"0,-1 6 0,2 6-55,1 5 0,1 4 0,1 10 402,3 2 1,4 7-433,7 5 1,6-28 0,0 1 0,4-2 0,2 0 98,0 2 1,3 0 0,1-2 0,2-1 0,17 28 0,3-7 21,3-6 1,7-9 0,3-3 0,4-8 21,3-10 1,2-6 0,0-11 0,5-5-124,2-10 0,-1-8 0,-29 6 0,-2-2 0,0-1 0,0-2-65,-2-3 0,-1-1 0,-4 0 0,-3-3 1,-1-2-1,-3-1-1186,9-28 1263,-5 3 0,-11 0 1,-2 3 418,-3 1-195,-6 3 1,-6 5-136,-7-4 0,-8 6 0,-3-2 0,-8 3 0,-5 3-38,-5 1 1,-5 9-34,2 3 0,-3 9 1,2 7-48,-1 6 0,7 4 0,2 2 1,5 3-221,5 3 0,7 7 0,3 3 0,7 1-644,3 2 0,7 2 891,2 0 0,1 4 0,7 4 0,5 6 0</inkml:trace>
  <inkml:trace contextRef="#ctx0" brushRef="#br0" timeOffset="12">17200 1614 7663,'-1'7'-157,"-3"-4"-84,3-1 48,-4-2 144,5 0 1,0-5 0,0-2 0</inkml:trace>
  <inkml:trace contextRef="#ctx0" brushRef="#br0" timeOffset="13">4775 8208 7800,'-4'8'170,"1"0"0,-1-4 1,4 3 34,0 2 1,0 5 0,0 3-1,0-1-182,0 1 1,1 3 0,2-2 0,2 2-195,1 3 1,-3-6 0,0 4 0,-1-2-166,-2-1 0,4-4 0,1 0 336,1-5 0,2 1 0,3-3 0</inkml:trace>
  <inkml:trace contextRef="#ctx0" brushRef="#br0" timeOffset="14">4913 8243 7743,'0'-7'515,"-5"2"0,-2 7-235,1 1 0,-4 0 1,2 5-1,-2 1-389,-2 1 0,1 5 0,0 0-336,-1-1 392,1-6 0,3 2 0,2-2 51,1 2 0,-3 1 0,4 1-174,2-1 0,2-1 1,2-1-1,3-1 12,2 1 1,0 0 0,5 0 0,-1-3 114,1-1 0,-1 3 0,0-5 770,1 0 0,1 0-412,2 0 0,-2 0 0,2 3-567,-2-1 1,3-1 0,2-4 257,0 0 0,9-5 0,-3-1 0</inkml:trace>
  <inkml:trace contextRef="#ctx0" brushRef="#br0" timeOffset="15">5302 8128 7735,'-10'5'637,"2"3"0,-1-2 1,6 2-431,0 1 1,2 2-124,1 5 0,0 3-927,0 7 666,5 4 0,-4 4 0,4 0 177,0 1 0,-3 4 0,3 2 0</inkml:trace>
  <inkml:trace contextRef="#ctx0" brushRef="#br0" timeOffset="16">3939 8815 7814,'13'0'259,"2"0"1,4 0 0,9 0 9,7 0 1,5 0 0,11 0 0,7 0-74,5 0 0,-28-2 0,0-1 0,4-1 1,1 0-1,5 0 0,0 0 81,5 0 1,1 0-1919,2-1 0,0 0 1982,0 2 0,2-1-268,4-1 1,1-1 0,2 0 0,1 1 0,-19 0 0,0 1 0,0 0 0,0-1 0,0 0 0,-1 0-54,3-1 1,0-1 0,-1 0 6,15-3 0,0-1 62,3 0 0,-2-1 1,-6 1 0,-2-1-23,0 0 1,-2 1 0,-1 2 0,-2 0-1106,-3 2 0,-2-1 305,-6 1 0,-1 1 268,26 0 0,-11 0 0,-8 3 465,-5-1 0,-1 0 0,-10 4 0,0 0 0</inkml:trace>
  <inkml:trace contextRef="#ctx0" brushRef="#br0" timeOffset="17">4489 9170 7739,'6'1'373,"-2"3"1,-3 0-1,1 6 1,0 4-92,2 3 0,9 7 0,-2 8-173,2 5-114,0 3 0,-2 10 0,-1-2 1,-2-3-195,-4-6 1,1-1 0,-1-2-630,-2-3 453,0-11 0,1-1 1,2-11-147,2-2 0,-1-4 0,3-9 521,-1-7 0,-1-9 0,5-9 0</inkml:trace>
  <inkml:trace contextRef="#ctx0" brushRef="#br0" timeOffset="18">4707 9285 7882,'6'-16'0,"-1"2"0,-1 3 440,0 2-90,-1 6-74,-3-2-143,-5 5 1,3 2 0,-5 3-30,2 6-67,-4 1 0,3 9 0,-5-2-365,-1 3 267,1 1 0,1-2 1,1 0-1,2-3 59,2-2 1,-2 5 0,3-4 0,1 1 31,2-3 0,1-2 0,1-1 5,3-1 0,-1 0 1,4 0-1,3-2 0,3-3-35,2-1 1,4-1-1,-2-4 1,1 0-360,2 0 0,1-1 1,-1-3-1,-1-4-1240,1-2 1599,-3-2 0,5 1 0,-5 0 0</inkml:trace>
  <inkml:trace contextRef="#ctx0" brushRef="#br0" timeOffset="19">4981 9216 9169,'11'13'199,"-4"2"1,3 4 0,-2 8-1,1 3-179,-1 3 0,2-2 0,-4-1 0,2 1-276,-1-2 1,0 3 0,2-5 0,-2-2-766,2-1 0,1-5 1021,2 0 0,-1-5 0,1 3 0</inkml:trace>
  <inkml:trace contextRef="#ctx0" brushRef="#br0" timeOffset="20">5256 9330 8051,'0'-6'286,"5"1"1,3 5-156,2 0-99,7 0 1,-3 0 0,5 0-284,1 0 170,2 0 1,-3-4 0,0-1-321,1-1 218,-3 3 8,-1-7-674,-4 9 849,-1-4 0,1-1 0,-1 0 0</inkml:trace>
  <inkml:trace contextRef="#ctx0" brushRef="#br0" timeOffset="21">5394 9113 8269,'-8'5'218,"0"3"0,6-2 1,-2 3 618,3 4 0,1-1-673,0 7 0,0 2 0,1 5-466,3 5 0,2 2 0,6 0 1,-1 0-228,1 2 1,-1-9 0,0 6-1,0-5 529,-4-4 0,3 7 0,-3-6 0</inkml:trace>
  <inkml:trace contextRef="#ctx0" brushRef="#br0" timeOffset="22">5680 9067 7133,'-6'0'584,"4"8"1,7 6 0,1 9-381,-1 5 1,2 6 0,-2 4 0,0-1-77,1-1 0,1 2 0,-2-1 0,0-4-353,0-5 0,3-4 0,-3-3 0,2 0-409,1-2 0,-1-6 1,-1-1 633,-1-3 0,4-1 0,-3 3 0</inkml:trace>
  <inkml:trace contextRef="#ctx0" brushRef="#br0" timeOffset="23">5829 9159 8001,'-8'0'339,"1"0"1,-2 0-167,-2 0 0,3 6 0,-3 4 1,-1 4 22,-1 0 0,0 0 0,2 1 0,1 3-216,2 0 1,2-1 0,3-6 0,-1 0-80,2 1 1,0-3-1,4 1 1,2 3 150,3-1 1,3-3 0,2-1-370,-1 1 226,1-4 1,3 4-1,1-5-387,2-2 331,-4 0 0,7-2 0,-5 0 0,1 0-910,-1 0 758,0-6 299,0 0 0,-3-10 0,3-2 0</inkml:trace>
  <inkml:trace contextRef="#ctx0" brushRef="#br0" timeOffset="24">5966 9204 7645,'8'0'269,"0"0"1,-1 0 0,5 0 0,-1 0-97,1 0 1,3 0 0,1-1 0,1-3-411,-1-3 0,1 0 0,-3 0 237,1-2 0,6-1 0,-4-2 0</inkml:trace>
  <inkml:trace contextRef="#ctx0" brushRef="#br0" timeOffset="25">6069 9033 7645,'-11'0'687,"5"1"1,0 2-125,1 0 1,4 4-1,-3 0-432,3 9 0,2 1 0,2 5 1,2 2-393,1 0 1,2 4 0,3 0 0,1 2-1125,-1 1 1,-3-5 1384,0 1 0,4-1 0,6 9 0</inkml:trace>
  <inkml:trace contextRef="#ctx0" brushRef="#br0" timeOffset="26">6310 9010 10103,'0'-7'-294,"0"11"529,0 8 1,0 2-745,0-3 1,1-3-131,3-1 312,-3-4 0,4 3-264,-5-2 529,0-3 0,-1 5 333,-3-6 38,3 0 0,-4-2-618,5-2 309,0 3 0,-5-4 0,-2 5 0</inkml:trace>
  <inkml:trace contextRef="#ctx0" brushRef="#br0" timeOffset="27">5806 9227 7420,'5'-6'-79,"-4"-4"1,9 9 0,-2-5 0,2 3 377,2-1 1,-1-4 0,2 4-1,1 2 226,1 1 0,2 1 0,-3 0-546,1 0 0,0 5 1,-5 4-1,-2 5-79,-4 5 0,-3 4 0,-1 3 0,-1 3 155,-3 1 0,-1 2 0,-4-6-548,1 0 354,6-7 1,-3 1 0,5-5 259,0-1 0,0-1 0,1-1-102,3-1 1,2-5 0,7-3 0,1-4 7,1-3 0,6-9 0,-2 0-167,2-3 0,2-5 0,0-3 140,0 1 0,0-2 0,0 7 0</inkml:trace>
  <inkml:trace contextRef="#ctx0" brushRef="#br0" timeOffset="28">6310 8975 7744,'-7'-5'1377,"2"4"-930,5-4 0,0 6-222,0 3 1,4 8 0,1 7 0,2 2-117,2 2 0,1 9 1,1 2-1,-1 3-379,-2 3 1,1 0 0,-5 5 0,0-3 152,1-4 0,-3-6 0,5-2 0,-2 0-477,-3-5 1,3 0 593,-1-9 0,0-1 0,-4-4 0</inkml:trace>
  <inkml:trace contextRef="#ctx0" brushRef="#br0" timeOffset="29">6482 9010 7625,'0'-12'930,"-2"6"-305,-1 2 1,-4 4 0,-4 4-421,-1 4 0,3-1 1,0 3-1,-1 4 1,1 2-374,-1 0 227,0 5 0,2-7-1249,1 5 915,4-5 1,-6 3-1,5-3-72,2 2 280,1-1 0,1-4 1,0 1-1,1-1 136,3 1 1,-2-2 0,6-1 0,1-3 8,1-1 0,3 0 0,1-2 0,2 1-100,2-2 1,1-2 0,4-2 0,-1-3-292,-3-2 0,2-2 0,-3-5 313,0-1 0,4-5 0,-5 2 0</inkml:trace>
  <inkml:trace contextRef="#ctx0" brushRef="#br0" timeOffset="30">6676 8918 7616,'-6'0'1041,"6"-4"0,8 1-816,2 0 0,1 2 0,1 1-245,-1 0-6,1 0 1,-1 5 0,0 3 97,1 2 0,-2 5 0,-2 1-1047,-4 2 702,-3-4 1,-1 8 0,0-4-611,0 0 735,0 3 1,-4-7-1,0 4 1,2-2 241,0-2 0,2-1 0,0-1-4,0-1 1,0 2 0,2 1 213,1 1 0,3 0 1,2-3-1,-1-1 94,-2 1 0,3-1 0,-3 2 0,0 1-372,0 1 1,-1 2 0,-4-3-964,0 1 706,0 0 0,0-7 0,0-1-167,0 2 398,0-4 0,-5-5 0,-2-6 0</inkml:trace>
  <inkml:trace contextRef="#ctx0" brushRef="#br0" timeOffset="31">7329 8506 10098,'11'0'-38,"1"0"1,-1 0 0,2 0-23,2 0 1,3 0-1,5 0 1,1 0-397,3 0 0,-3 0 0,3 0-1083,-3 0 894,-1 0 645,0 0 0,0 0 0,0 0 0</inkml:trace>
  <inkml:trace contextRef="#ctx0" brushRef="#br0" timeOffset="32">7340 8666 7612,'7'5'0,"-1"-3"0,-2 2 1271,4-3 0,8-1 0,7 0 384,6 0-1441,15 0 0,-1-1 1,10-3-1,1-5 358,-2-5-572,-1 1 0,-5-9 0,-1 5 0</inkml:trace>
  <inkml:trace contextRef="#ctx0" brushRef="#br0" timeOffset="33">8738 7773 8528,'11'-11'244,"4"3"1,2 2-1,-1 0-41,1-1 1,2 5 0,-2-2-170,0 3-44,-3 1 0,3 1 0,-7 3-7,-2 3 1,-3 5-1,-5 3 20,0 4 1,-5-2 0,-2-1-1,0 1-256,-1 2 0,0 2 0,-3 1 1,1-3-142,2-4 0,-1-2 0,5-1-24,2-1 394,1-5 9,6-1 1,1-5-1,6 0 1,0 0-81,4 0 0,-2 0 1,3 0 729,0 0-452,-2 0 1,-3 0 0,-1 0 214,1 0 0,-5 6-167,1 1 1,-6 3 0,2 2-64,-3-1 0,-2-2 1,-4 1-1,-5 3 13,-4 0 1,-6 3 0,0 1 0,-1-1-420,-2 1 0,1-2 0,2-3 0,2-2-662,2-3 0,4-1 900,4-6 0,1 0 0,-5 0 0</inkml:trace>
  <inkml:trace contextRef="#ctx0" brushRef="#br0" timeOffset="34">8188 8598 7857,'16'-4'1000,"4"0"-340,1 0-251,7-1 0,12 4-1687,2-9 1384,-10 6 1,2 1-839,26-8 1025,-24 5 1,1 0-107,0-2 0,0 0-1,3 2 1,0-1-108,6-4 1,0 1 0,3 2-1,1 2 80,3-4 1,1 0-28,0 1 1,2-1-1300,3-1 1,1 0 1272,3-1 1,0 1-1,-2-1 0,0 1-18,2-1 1,-1 1-495,-4-1 0,-2 1 293,2-1 1,-1 1 0,-3 1 0,0 1 0,-2 0 0,-1 0 0,-3 1 0,-2 0 0,-2 1 0,-1 1-506,-2 1 0,-2 1-59,-5-2 1,-1 2 279,2 3 0,-2 1-50,24-6-1091,-5 1 1538,-6 4 0,-5-4 0,-6 5 0,0 0 0,-3 0 0</inkml:trace>
  <inkml:trace contextRef="#ctx0" brushRef="#br0" timeOffset="35">8417 8781 7987,'-8'0'-472,"1"0"0,4-5 0,-1-3 561,3-2 1,2 0-24,3 2 0,4-2 283,7 2 0,-1 2-213,5-2 1,-4 5 0,4-4-47,2 2 0,-3 1 0,-1 6 0,1 1 145,0 5 0,-4 2 0,0 3 0,-4 2-192,-2 4 1,-6 3 0,2 1 0,-2 0-80,-2 0 1,-2-1 0,0 1 0,-2-1-16,1-3 0,-2-2 1,1-6 28,2 0 1,2 1-1,4-2-32,3-2 0,4-3 0,0-4 0,2 2 76,2 0 1,-2 5 0,2-3 70,-2 2 1,-2-4 0,-1 5-1,-2 1 258,-4 1-262,-3 2 0,-1 0 0,0 4 1,-1 1-55,-3 1 0,-2 4 0,-6-4 0,1-1-254,-1-1 1,1-4 0,-1 0-313,1-1 0,-1-1 1,1-2-137,0-4 1,4-8 666,3-4 0,-2-7 0,0-3 0</inkml:trace>
  <inkml:trace contextRef="#ctx0" brushRef="#br0" timeOffset="36">8806 8930 7892,'7'-5'523,"3"3"-398,-3-1 0,5 1 0,2 2 0,2 0-107,2 0 0,1 0 0,4 0 0,0 0-243,0 0 0,0-1 0,0-3 1,0-2-225,0-1 1,-5-3 448,-3 3 0,-2-9 0,-2-1 0</inkml:trace>
  <inkml:trace contextRef="#ctx0" brushRef="#br0" timeOffset="37">9001 8758 7927,'-10'8'0,"1"-2"0,3 0 439,0 1 0,-1 2 0,3 6 1,1 5-9,2 6 0,6 3 0,3 5 1,2 2-345,2 2 1,-1 1-1,0 5 1,1-4-244,-1 0 0,1-2 0,-1-5 1,-1-2-359,-2-5 1,2-7 0,-1-3-1627,5-4 2140,-1-5 0,3-12 0,-4-8 0</inkml:trace>
  <inkml:trace contextRef="#ctx0" brushRef="#br0" timeOffset="38">9310 8918 6928,'15'-6'-353,"1"2"0,0 3 0,0 1 1477,3 0-825,2 0 1,2-1 0,0-2-244,0-1-114,5-5 1,-4 3 0,3-4-901,-3 2 437,-1-7 521,-5 7 0,3-8 0,-3 4 0</inkml:trace>
  <inkml:trace contextRef="#ctx0" brushRef="#br0" timeOffset="39">9448 8609 7743,'-12'0'1,"6"5"1,2 3 0,3 3 248,1 5 0,0 3 0,1 9 0,3 5-133,3 4 1,4 6-1,0-2 1,1 1-119,-1 0 1,-1-9 0,-1 0 0,-1-4-381,1-4 1,-4 0 0,0-4 0,-1-1-798,-1 0 1178,1-1 0,1-2 0,2 0 0</inkml:trace>
  <inkml:trace contextRef="#ctx0" brushRef="#br0" timeOffset="40">9230 8758 7793,'-5'6'0,"4"5"0,-3-4 0,3 5 0,1 3 0,1 8 0,1 7 0,3 3 0,2 2 0,0 3 0,5 1-26,-1 2 0,-3-4 0,0 1 0,1-2 26,1-2 0,1 0 0,1 1 0</inkml:trace>
  <inkml:trace contextRef="#ctx0" brushRef="#br0" timeOffset="41">9837 8655 7877,'8'0'427,"-1"0"1,1 0 0,5 0-1,1 0-140,1 0 1,4 4-1,-3 1 1,0 1-189,-4 3 1,2 1 0,-7 3 0,-1 2-591,-2 4 1,-5 3 0,-6 2-776,-4 3 984,-3-3 0,-1 5 1,-1-3-44,2 0 140,2-4 1,4-5 392,0-6-24,6-5-58,-3 5 118,5-10 0,5 4 1,4-5-1,3 0 47,4 0 0,3-4 0,-3 0 0,2 2-314,3 0 0,4-1 1,2-2-1,-2-1-492,-1 1 1,1 0 514,1 1 0,-2 3 0,4-4 0</inkml:trace>
  <inkml:trace contextRef="#ctx0" brushRef="#br0" timeOffset="42">11165 8071 7736,'0'-8'776,"0"1"1,2 4-1,1-2-550,5 0 0,2 4 0,2-3-316,-1 3 88,1 1 0,-1 0 0,2 0-364,2 0 331,-2 0 1,3 0 0,-4 0-1731,-1 0 1765,1 5 0,-1-4 0,1 4 0</inkml:trace>
  <inkml:trace contextRef="#ctx0" brushRef="#br0" timeOffset="43">11142 8243 7702,'-5'0'2063,"5"0"-1475,11 0 1,3-4-1,5-1 292,1-1-733,2 3 1,6-2-583,2 5 371,3-5 0,7 2 1,3-3 63,5 1 0,-1-4 0,4 3 0</inkml:trace>
  <inkml:trace contextRef="#ctx0" brushRef="#br0" timeOffset="44">11864 8037 8138,'-6'-5'800,"2"-3"-392,2 3 481,2 0-489,0 5 0,0 5-410,0 3 38,0 7 1,0 4 0,2 8 0,0 2 47,2 0 1,5 3 0,-1-4 0,1 0-63,-2 0 0,7 4 0,-2-3 0,0 0-3,1-2 1,2 0-1,2-3-479,1-3 257,1-5 0,0 0 0,-1-6 0,-2-1 71,-2-1 1,-1-6 0,-3 4 414,-2-1-160,2-4 1,-9 5 476,3-2-425,-8-3 0,-2 10 0,-7-4 133,-2 3-341,2 2 0,-10-1 0,2 1 0,-5-1-113,1 1 0,-3-6 1,1-1-1,2-1-285,0 0 1,6-2 0,1-6 0,2-5-185,2-5 1,1-3-1,3-7 1,2-3 622,5-4 0,-4 3 0,6-5 0,-4 4 0</inkml:trace>
  <inkml:trace contextRef="#ctx0" brushRef="#br0" timeOffset="45">11761 8357 7030,'6'-5'0,"-1"-1"-69,0-1 1,-3 1 0,3 4 812,0-2 1,-3-1-407,6 1 0,0 3 0,2-5-373,-3 1-194,9 4 1,-9-4-1,9 5-150,-4 0 1,5 4-1,2 0 1,3-2 378,1-1 0,5-6 0,1-1 0</inkml:trace>
  <inkml:trace contextRef="#ctx0" brushRef="#br0" timeOffset="46">12253 8094 7964,'-15'0'0,"0"0"418,1 0 0,5 0 25,1 0 1,6 5-237,-2 3 0,3 2 0,1 1-86,0 1 1,6-1 0,4 1 0,4-1 491,0 1-978,4-6 0,-4 4 0,5-4 63,1 1 0,2-2 0,0-6 0,-2-3-270,-1-4 0,-5-2 1,0-3 19,-5-2 434,-4 2 1,-5-8-1,-1 3 1,-4 0-31,-7 3 1,-4-2 0,-7 1 779,0-2-479,0 4 1,0-1 0,0 6 141,0 1-280,5 6 0,2-4 0,4 6 0,1 2-288,0 2 0,4 2 0,3 5 273,3 1 0,1 4 0,0 2 0</inkml:trace>
  <inkml:trace contextRef="#ctx0" brushRef="#br0" timeOffset="47">12666 7922 8339,'-12'0'336,"2"5"0,1 2 0,3 2-144,1 2 1,-4 3 0,1 10 0,-2 2 35,-2 0 0,1 6 0,-1-1 0,1 3-222,0 4 0,-2-1 0,-1 5 0,-1 0-174,1-1 1,1 3-1,3-2 1,1 1-285,1-1 0,6-2 0,-2-6-838,3 1 1018,1-6 1,0-2-1,1-8 1,4-4-624,6-2 895,1-7 0,4-6 0,-4-6 0</inkml:trace>
  <inkml:trace contextRef="#ctx0" brushRef="#br0" timeOffset="48">12711 8437 7425,'-1'13'225,"-3"2"0,3-1-87,-3 5 0,3-3 1,1 2-25,0-2 0,5-1 0,3-3 0,2-2-96,1-2 1,1-3-1,-1-5 1,1 0-114,-1 0 1,1-5 0,-2-3-1,-1-2-45,-2-2 0,-4-3 0,1 0 0,-3 0 160,-1-2 0,-1 4 1,-3-1-1,-4 4 4,-2 2 0,-1 5 0,-2-4 1,-1 2-129,-1 3 1,-5 0 0,4 2 103,-2 0 0,-6-5 0,-5-1 0</inkml:trace>
  <inkml:trace contextRef="#ctx0" brushRef="#br0" timeOffset="49">12230 8300 8043,'0'17'840,"-3"-3"-642,-1 5-60,0 5 1,4 4 0,0 2-1,0-2-2,0 0 1,4-4-1,1 3 1,0-4-124,0-4 0,4-4 0,-1-6-112,2-1 0,0-7 0,-1-1 0,-2-7 7,2-7 1,-2-8 0,-1-6 0,-1-1 9,-2-3 0,-3-1 0,-3 0 0,-2 4 234,-1 6-171,-2 0 0,-3 10 187,-1-2 0,-3 7-84,0 4 1,3-1-235,5 1 115,-1 1 0,0 8 0,2 2-723,1 3 0,1 6 758,4-1 0,0 5 0,0-2 0</inkml:trace>
  <inkml:trace contextRef="#ctx0" brushRef="#br0" timeOffset="50">13387 7911 7439,'-11'11'29,"-1"3"0,1 5 523,-1 8 0,-4 6 0,-2 7 1,-1 4-259,0 4 0,0 10 0,-4 0-237,11-26 1,1 0-1,1 1 1,1 0 0,-9 27-1,1 2 1,3-1-209,2-2 1,1-2 0,4-9-1,3-2-352,3-2 0,1 1 1,1-11-1,3-6 503,3-6 0,4-6 0,0-4 0</inkml:trace>
  <inkml:trace contextRef="#ctx0" brushRef="#br0" timeOffset="51">13605 8014 7936,'-11'7'-445,"3"1"0,1 2 793,2 4 0,-3 4 0,5 8 0,0 1-128,2 4 0,2 6 0,3-4 192,4 4-250,2 6 1,1-9 0,2 1-189,2-7 1,-2-4 0,2-1-1,-2-2 1,-2-1 57,1-5 1,-1-6 0,1-3 0,-1-1-47,1-2 0,-1-3 0,0-5 0,1-8-17,-1-9 0,2-3 0,1-8 1,3-5-85,0-6 0,-1 2 0,2-5 0,-2 4 15,-2 0 0,-1 3 1,-2 2-158,1 3 164,-6 5 0,0 6 0,-3 5-4,1-1 1,0 7 0,-4 2 77,0 0 67,0 6-50,0 0 574,0 5 0,-4 2-278,0 1 1,0 4 0,4 4 0,0 2-234,0 2 0,0 3 0,0 6 1,0 2 94,0 0 1,1 6 0,2-3-412,1 1 159,0 8 0,-1-6 0,1 10-417,-1 1 232,-2-4 0,0-1 1,2-7-1,2-4-526,1-3 1,-2-6 806,4-3 0,-1-2 0,5-2 0</inkml:trace>
  <inkml:trace contextRef="#ctx0" brushRef="#br0" timeOffset="52">14234 7979 7815,'0'-5'1387,"0"7"-1163,0 8 1,0 8 0,2 10 12,2 6-119,-3 5 0,8 8 0,-5 1-582,-2-3 387,4 9 1,-3-14 0,3 8-1,1-8-200,-1-4 0,0-1 1,3-8 276,-1-1 0,0-2 0,3-1 0</inkml:trace>
  <inkml:trace contextRef="#ctx0" brushRef="#br0" timeOffset="53">15002 8071 7984,'-7'-5'244,"2"2"1079,5-4-982,5 4 0,3-2 0,9 5 0,5 0-41,8 0 0,-1 0 0,1 0-263,2 0 57,1 0 0,2-1 1,-2-2-1,-3 0-330,-3 0 1,1 0 0,-2 1-1,-4-2-712,-1 2 0,-7 0 948,1 2 0,-7-5 0,-3-1 0</inkml:trace>
  <inkml:trace contextRef="#ctx0" brushRef="#br0" timeOffset="54">15048 8163 10530,'11'0'336,"6"0"0,2 0 0,2 0-179,2 0 0,4 0 1,2 0-1,3 0-538,4 0 0,0-2 0,-1 0 0,-1-2 381,1 1 0,-6-3 0,-1 0 0</inkml:trace>
  <inkml:trace contextRef="#ctx0" brushRef="#br0" timeOffset="55">15895 7819 7760,'-6'1'1355,"2"3"-976,2 4 1,2 2-1,0 3 1,2 2-217,2 4 1,-2 3-1,6 1-199,1 0 92,1-1 0,3 1 1,1 0 169,1 0 0,4-1-242,-4-3 1,4 2-535,-3-1 282,-1 1 166,-4 2 0,1 0-223,-1 0 173,-4 0 17,-2 5 87,-5-9 1,0 8 0,0-10 0,-2 2 0,0-1 0,-5 0 61,-3 0 1,0 0 0,-8 2 0,0-2-39,1-2 1,-6 0-1,-4-5-60,2 1 0,2-6 0,2-2 0,3-3 0,1-2-434,-1-3 1,4-4-1,-1-7 1,2-5 517,1-6 0,1-3 0,0-5 0</inkml:trace>
  <inkml:trace contextRef="#ctx0" brushRef="#br0" timeOffset="56">15780 8048 7748,'12'-11'83,"-1"-1"0,1 2 56,-1 2 1,1 0 0,-1 4 0,2 1-128,2 2 0,3 1 0,6 1 1,2 2-112,0 1 99,6 4 0,-8-6 0,4 3 0</inkml:trace>
  <inkml:trace contextRef="#ctx0" brushRef="#br0" timeOffset="57">16273 7991 7748,'6'0'0,"-1"0"213,-5 0 1,-5 0 246,-2 0 0,0 0 0,1 1 0,-1 3 0,2 4 27,0 2-362,-4 6 1,8 3 0,-3 7 0,3 2 4,1 1-156,0-3 41,0 7 1,5-9 0,3 3 0,2-5-140,1-3 1,6-2-1,1-7 1,0-1-1,-2-3-334,1 0 0,-1-4 1,5-6-1,-4-6 183,0-8 1,-3-1 0,-6-7-273,-5 1 345,-1 2 1,-2-3-1,-2-1 6,-1 2 192,-9-5 0,-1 6 0,-3-1 0,-1 3 46,-2 3 1,-2 6 0,-2 1 0,1 4-58,3 3 0,2 1 1,6 5 14,-1 3 0,1 2 0,0 6 0</inkml:trace>
  <inkml:trace contextRef="#ctx0" brushRef="#br0" timeOffset="58">16788 7716 7748,'-11'0'1235,"-1"3"1,2 4-616,2 9-435,-7 9 0,6 13 0,-9 9 0,1 4 94,-1 4 0,0 0 1,-2-1-1,2 0-29,1 0 1,-3-1 0,2-1-2790,0-1 2155,2-2 0,8-3 1,1-2-1749,-2-2 1077,4-2 1084,-1-11 0,6 4 0,0-4 0</inkml:trace>
  <inkml:trace contextRef="#ctx0" brushRef="#br0" timeOffset="59">16971 7957 7651,'-7'1'306,"-1"3"0,4-2 1,-3 6-1,-1 2 163,2 4 1,-1 0 0,4 5-1,-4 1-228,1 2 0,1 1 0,5 0 0,1 0 12,3 0 0,2-4 0,6-1-123,-1-2-82,6-1 0,0-3 1,6-1-771,0 1 374,0-6 1,0-1 0,0-5-1,0 0-390,0 0 1,-2-5-1,0-4 1,-2-4 737,1-2 0,-3-10 0,-1 1 0</inkml:trace>
  <inkml:trace contextRef="#ctx0" brushRef="#br0" timeOffset="60">17120 7991 7674,'-5'18'151,"-1"-3"0,-2-1 1458,1 1-1307,4 3 0,-3 10 1,3 3-1,-2 2 90,-1 1 1,3 4-1,-1 0 1,2 0-514,-2 2 1,3-6-1,-3 2 1,4-6-421,4-2 541,-3 4 0,4-3 0,-5 6 0</inkml:trace>
  <inkml:trace contextRef="#ctx0" brushRef="#br0" timeOffset="61">17842 8037 8782,'11'-7'303,"1"4"0,4 1 0,3 2 0,4 2 67,4 1 0,-2 0 0,5 3-31,-2-1-356,3 4 1,-6-7 0,1 3-1483,-2 0 1209,-1-4 0,0 4 0,-1-5 290,-3 0 0,3-10 0,-5-3 0</inkml:trace>
  <inkml:trace contextRef="#ctx0" brushRef="#br0" timeOffset="62">18185 7842 7809,'2'-6'515,"1"2"-112,5 3 1,2 7-1,3 4 1,2 4-135,4 0 0,-1-1 1,0 0-438,-2 2 0,0 1 0,-5 5 1,-1-2-62,-2 1 0,-4 2 163,-8 1 0,-2 1 0,-7 1-121,-2 2 1,-3 0 0,-5-4 0,0-2-337,0-2 1,5-2 522,3-6 0,-3 1 0,0-1 0</inkml:trace>
  <inkml:trace contextRef="#ctx0" brushRef="#br0" timeOffset="63">18724 7876 9522,'0'12'368,"0"1"0,0 3-493,0 7 139,0 5 0,0 6 1,0 1-1,0 0 31,0 3 1,0-3 0,0-1 0,0-5-242,0-1 1,0-2 0,0 3 0,0-1-896,0-2 1091,0-2 0,5-6 0,1-2 0</inkml:trace>
  <inkml:trace contextRef="#ctx0" brushRef="#br0" timeOffset="64">19021 7876 7828,'5'-6'35,"2"-4"780,4 2-575,6 3 1,-5 0 0,4 5 0,-4 0 9,0 0 1,-1 1-1,1 3-491,-1 4 140,-4-3 1,-2 5 0,-5 0 0,0 6-30,0 3 1,-2 9 0,-1-6 20,-5 3 0,-6 3 0,-1-2 0,1-1 1,1-4-328,2-2 1,3-4 0,2 3 492,0-1 0,-1-2 0,3-3 215,1-1 1,3-3-1,4-2 1,4-1-96,2-2 1,2-2-1,0-1-264,4 0 136,-4 0 1,6 0 0,-3-1 0,3-3 164,0-4-1343,-1-2 0,-1-3 116,3-2 1013,-2 2 0,4-8 0,-3 3 0</inkml:trace>
  <inkml:trace contextRef="#ctx0" brushRef="#br0" timeOffset="65">19422 7979 7889,'0'7'-426,"5"3"0,2-4 0</inkml:trace>
  <inkml:trace contextRef="#ctx0" brushRef="#br0" timeOffset="66">19617 7705 9623,'-2'15'758,"0"2"1,-3 0-513,-2 4 1,4 3 0,-4 0 0,2-1-85,3 2 1,0-6 0,2 3 0,2-3-287,2-1 1,3-4-25,8 1 1,-1 2 0,5-2 0,1-2 0,-1-3 0,-2-2-88,0 0 1,-2 1 0,-3 0-24,-1-1 0,-3-2 0,-2 3 713,-1-1-213,-1-1 1,-5 1 0,-3 0 0,-4 1 230,-2 1 1,-3 1 0,-1 1-237,-1-1 1,-4 1 0,4-1 0,1-1-1,0-1-619,-1-1 0,2-4 0,-2 2-929,2-1 0,1-1 1311,1-4 0,0 0 0,-1 0 0</inkml:trace>
  <inkml:trace contextRef="#ctx0" brushRef="#br0" timeOffset="67">19651 7842 7688,'-4'-11'1130,"0"-1"0,2 6-1223,6 2 0,3 1 0,9 1 0,3-2 93,2 2 0,7-10 0,2-1 0</inkml:trace>
  <inkml:trace contextRef="#ctx0" brushRef="#br0" timeOffset="68">19995 7636 7900,'-7'0'568,"2"0"1,6 5 0,2 3 0,2 2-443,1 1 1,6-3-1,4-2 1,2 1-592,3-1 0,0-3 0,1 0 0,0-3-239,0-3 0,-9 0 0,4-5 308,-6 0 401,2-3 1,-12 0-1,0 1 433,-7 2 1,-2-2-1,-7 4 306,2-1-506,-3 2 0,2 1 1,-4 0-1,0 1-69,0-2 1,4 3 0,-1-1 0,2 1-686,2 2 1,1 2 0,1 1 515,1 5 0,6 2 0,-3 2 0</inkml:trace>
  <inkml:trace contextRef="#ctx0" brushRef="#br0" timeOffset="69">20544 7499 7640,'-12'5'366,"-2"1"0,-2 2 1,2-1 126,2 2 1,0 3-1,1 3 1,-1 4-249,1 3 0,-6 6 0,-3 3 0,-4 8 102,-3 6 1,-3 6-1,2 8-250,13-29 1,0 1 0,0 2-1,0 1 1,-2 3 0,1 0-1,0 0 1,0 0-365,0 0 1,1 0 0,2 0 0,1-1 268,-2 1 1,1-1 0,3-2-1,1 1-45,1-1 1,1 0 0,-6 29-1,2-10 1,0-3 0,4-5-913,3-3 0,3-3 1,1-10-1,1-6-1083,3-7 2038,2-8 0,3-3 0,2-5 0,3 0 0</inkml:trace>
  <inkml:trace contextRef="#ctx0" brushRef="#br0" timeOffset="70">20418 8369 7640,'2'0'1769,"-2"1"-830,-8 3-740,-2 2 1,9 9 0,-3 1 0,2-2-49,2-2 1,0 0-1,2-1 1,2 1-182,3-1 1,5-4 0,3-4-1,3-1-310,0-2 0,3-3 1,-3-3-1,0-7-72,-3-4 1,-2 3 0,-2-2 0,-1 1 147,-2-1 0,-3-3 0,-6 4 683,-3 1 0,-4 1-265,-7 2 1,0 1 0,-5 1 67,-1 1 0,-2 6 0,7-2 507,-2 3-512,4 1 0,-3 5 0,6 2-1026,-1 3 515,6 7 1,1 2 293,5 8 0,-5 7 0,-1 7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751"/>
    </inkml:context>
    <inkml:brush xml:id="br0">
      <inkml:brushProperty name="height" value="0.053" units="cm"/>
      <inkml:brushProperty name="color" value="#FF0000"/>
    </inkml:brush>
  </inkml:definitions>
  <inkml:trace contextRef="#ctx0" brushRef="#br0">16147 698 7767,'13'0'0,"3"0"-93,7 0 1,8 0 0,9-1 0,9-3 301,5-3 0,2-4 1,-24 6-1,1-1 1,0 0-1,0-1-69,1 0 0,0-1 0,2 2 0,2-1 0,0 0 0,0 0 0,2 2 0,0 0-215,2 1 0,0 0 0,-3 1 0,0 0 0,0-1 0,1 1 69,-3 1 0,1 0 18,1-2 1,-1 1 0,27 2-1,-32-1 1,-1 0-164,28 1 99,-8 1 0,-1-4 0,-8 0-247,-5 2 180,1-5 1,-14 5-1,3-6 1,-3-1 127,-3-1 1,-7-3-1,-1-1 1,-5-2-38,-5-2 1,-4-6 0,-5-7 0,-6-2-91,-7-1 0,-10-4 0,-7 0 1,-9 1 46,17 18 1,-2 2 0,-2 0 0,-3 1 0,-8 1 0,-3 1 0,-2 1 0,-2 3-13,-2 1 1,0 1-1,-3 4 1,-1 1 0,-1 1-1,1 1 1,-2 2 0,1 1 31,-2 1 0,1 1 0,4 1 0,2 1 0,1-1 0,2 1 161,2 0 0,1-1-69,0 1 0,0 0 0,7 1 0,1 1 0,0 0 0,1-1 118,4 0 1,1 0-48,-28 11 1,11-4-1,3 5 213,5 2-210,2 0 1,3 9 0,1 3 0,1 5-18,2 3 0,7-3 0,8 2 1,3 1-108,6 0 0,6-1 0,8 4 0,8-2-35,10 1 0,8-7 1,4-3-1,3-4-223,0-4 1,2-6 0,3-3 0,-2-4-203,-1 0 1,0-2 0,4-2 468,0-5 0,3-1 0,1-2 0,-2 0 0,-1 0 0</inkml:trace>
  <inkml:trace contextRef="#ctx0" brushRef="#br0" timeOffset="1">16616 778 8351,'55'0'-1793,"2"0"1755,3 0 1,-24 0-1,1 0 1,-1 1-1,0 0 1,1 0-1,0 0-61,2 1 0,0 0 0,-1 0 0,1 0 0,4-2 0,1 0 0,-1 0 0,0 0 120,1 0 1,-1 0 0,-1 0 0,0 0 0,1 0 0,0-1 11,0-1 0,0 0-25,-4-1 0,0-1 0,0-1 0,-1-2 0,-4 0 0,-1-1 358,27-12-343,-6-1 0,-15-3 0,-6-2 284,-9-1-209,-6-4 0,-12 7 0,-3-4 0,-7 1 45,-7 0 1,-11-1-1,-10 3 1,-6-2-156,-8 2 0,-8-3 0,23 14 0,-1 1 0,1-1 0,-1 1-14,-1-1 0,-1 0 1,0 2-1,0 0 1,-3-1-1,0 1 1,-3 0-1,-2 2-63,-2 0 0,-2 1 1,1 1-1,-1 2 1,-3-2-1,1 2 1,-1 1-1,-1 1 71,-4 1 1,1 2-1,-2 1 1,0 0 0,-4 2-1,0 1-1347,1 2 0,0 2 1359,1 0 0,0 2 0,2 1 0,0-1 1,3 1-1,0-1 102,3 1 1,1 1-19,5-1 1,1 1 0,7-2 0,2 0 0,-23 6 185,9-2-245,7-1 1,10-1 0,5 0 0,5 2-27,4 2 1,5-2 0,3 4 0,4-2-125,3 0 0,1 6 1,0-2-1,1 2 118,3 2 0,4 4 1,7 0-1,5-1-273,6 2 0,6-5 286,10 0 0,-5 0 0,7-5 0</inkml:trace>
  <inkml:trace contextRef="#ctx0" brushRef="#br0" timeOffset="2">16880 893 8253,'6'5'87,"1"3"0,-5 7 0,2 5-95,-2 6 1,0 9 0,-2 11 0,0 5 62,0 1 0,0 4 0,0-4-316,0 0 233,0-6 0,1-8 0,3-7 0,3-4 69,4-3 0,0-6 1,1-4-618,-1-5 1,4-1 221,0-4 0,1 0 354,-5-4 0,1-10 0,-1-3 0</inkml:trace>
  <inkml:trace contextRef="#ctx0" brushRef="#br0" timeOffset="3">16971 985 8074,'-11'0'69,"0"-2"0,-1 0 337,1-2-301,4 0 1,1 4 107,2 0 0,-1 5 0,-4 4-529,1 5 0,0 0 160,-8 5 1,2 0-170,-5 4 231,0 5 0,-3-4 0,2 3 0,1-2-125,-1 2 1,2-3-1,0 2 1,1-5-150,3-2 1,6-6 367,0-1 0,5-1 0,-2-5 0</inkml:trace>
  <inkml:trace contextRef="#ctx0" brushRef="#br0" timeOffset="4">16834 996 8074,'8'-4'0,"-1"0"0,1 1 0,3 3 0,2 0-311,2 0 0,-1 0 0,5 0 95,2 0 286,0 0 0,2 3 0,0 2 1,0 2-173,0 2 102,0 1 0,0 1 0,0 1 0</inkml:trace>
  <inkml:trace contextRef="#ctx0" brushRef="#br0" timeOffset="5">9826 2736 8025,'-12'0'-643,"1"0"495,-1 0 226,1 0 0,-2 1 0,-1 3 0,-1 4 0,-1 2 0,1 1 142,0 1 0,0-1 0,3 0 0,2-3-233,2 0 1,-1 0 0,6 3-36,0 1 0,2 3 113,1 0 1,0 2-149,0-2 1,5-1 64,3 5 0,3-4 0,3 3 47,1-1-43,6-2 0,-5-4 71,3 1 1,2 3-20,-6 0 1,4 1 0,-4-5 33,-1 0 0,-5 1 1,-2 1-1,-2 1 26,-3 1 1,-1 5 0,-1 1 0,-1 3-32,-3 3 1,-1 3-1,-5-2 1,1 0-3,0 0 1,-3 0 0,5-3 0,0 1-1229,-1-5 519,5 2 644,-2-10 0,0 9 0,-1-4 0</inkml:trace>
  <inkml:trace contextRef="#ctx0" brushRef="#br0" timeOffset="6">9001 2175 8196,'0'7'61,"5"-2"0,3-5 0,2 0 295,1 0 1,7 0-4,5 0-117,5 0-59,6 0 0,10-4 88,1 0 1,15 0-2074,5 4 1932,-29 0 1,1 0 0,7 0-1,2 0 1,1 0 0,1 0 89,2 0 1,1 0 0,7-2 0,1-1-137,-16 1 1,0-1 0,1 0-1,0 1 1,0 0 0,1 0-1,5 0 1,-1-1-1,1 0 1,-1 1 0,1-1-1,-1 0-763,2-2 0,0-1 0,0 1 684,-3 1 0,0 0 1,1 0-1,4-3 1,1 0-1,0 0 1,-2 2-1,0-1 1,-1 1-48,2-1 1,-1 0 0,0 0-1,1 1 1,0 1 0,0-1 35,-2 0-1,1 0 1,-2 0 4,-4 0 0,-1 1 0,1 0-662,4 0 1,1 0 0,-2 0 595,11 1 0,0 0 96,-14 1 0,2 0 0,-2 1-125,10 1 0,-1 0 0,3 0 0,-1 1 1,-5 1-1,-1 0-56,-1 1 1,-2 2 126,-2 0 0,-3 0 68,-2 0 0,-1 1-57,-5 2 0,-2 1-702,30 4 1104,-6 3-551,-5-4 0,-6-1 1078,-8 0-1375,-7-4 486,-3-2 1,-7-5-20,-2 0 0,3 5 0,-4 1 0</inkml:trace>
  <inkml:trace contextRef="#ctx0" brushRef="#br0" timeOffset="7">13731 2438 7943,'-7'6'386,"3"2"-275,3 6 0,1 4 1,1 6-1,2 3 200,1 4 1,3 6-1,-3 1 1,0-1-144,1-2 0,-4 2 0,3-1 0,-3-4-743,-1-3 0,0-2 1,0-5-1,0 0 575,0-3 0,0-2 0,0-6 0</inkml:trace>
  <inkml:trace contextRef="#ctx0" brushRef="#br0" timeOffset="8">13960 2519 7821,'0'-12'231,"0"1"1,-5 4-1,-3 4 1,-4 1 35,-3 2 1,-3 5-1,-5 3 1,1 3-517,-1 5 0,4 0 0,1 3 0,2-2 106,6-1 1,0-2 0,6 4 0,2-1 149,0-3 0,2-5 1,0-2 132,0 2-129,6-4 0,1 5 0,7-3 287,1-1-220,6-1 0,-3-5 0,5 0 0,1 0-338,2 0 0,-1 0 0,1 0 0,-1 0 260,-3 0 0,1-5 0,0-1 0</inkml:trace>
  <inkml:trace contextRef="#ctx0" brushRef="#br0" timeOffset="9">14154 2587 7685,'12'0'421,"-3"0"1,1 0 0,3 0-318,-1 0 1,5 0-1,-1 0 1,1 0-157,-1 0 1,4-1 0,-5-3-266,-1-3 265,-1 2 1,-7-6-213,-2 4 185,-3-3 0,-6-1 1,-4 2-55,-5 2 1,-4 0 0,-5-1-1,2 1 183,2 2 1,-2 1 0,6 4 0,1 2 139,1 1 0,6 4 1,0 5-1,2 4 34,3 3 1,0 2 0,2 2-1,2-1-6,1-3 1,4 1 0,4-4 0,2-2-403,2-2 64,3-5 0,1 2 1,-1-6-1024,-2 0 981,5-2 0,-5-1-781,3 0 687,3-5 0,-5-5 1,3-7-1,-2 0 256,-2-4 0,0 0 0,-6-2 0,-3 1-44,-3 3 1,1 3 0,-1 4 0,-1 1 540,-2-1 0,-1 5 278,0-1 1,0 7-388,0 1 1,4 5 0,1 6-92,1 1-168,-3 4 1,6-2 0,-4 5 306,1 2-327,-3 0 0,7-2 1,-4-1-1,2-1 58,-1-3 0,-3-2 0,3 0-117,-2-1 1,4-4 79,-2-4 0,3-1-144,2-2 0,-1-2 3,1-1 0,-1-9 0,2-8-370,2-6 0,-2 0 1,4-7-1,-2-3 381,0 0 0,0-4 0,-3-1 0</inkml:trace>
  <inkml:trace contextRef="#ctx0" brushRef="#br0" timeOffset="10">13524 859 8043,'0'11'280,"0"1"1,4 0 0,1 4-1,0 3-240,1 2 0,2 2-198,0 0 1,2-1-1,2-3-114,-1-4 0,-2-2 0,3-3 134,4-2 1,-5-3 0,1-5-1,-2-2 39,0-1 1,2-9-1,-1-7 1,2-3 16,2-1 0,-2 1 1,2-1-1,-3 1 183,-5 3 0,2 2 0,-4 7 598,2 3-226,-5 2-142,3 5 0,-1 5-155,0 2 1,0 5 127,-4 3-202,0-2 0,0 8 0,0-2-290,0 3 0,1 0-207,3-3 0,-3 1 1,4-5 394,0-1 0,2 4 0,4 0 0</inkml:trace>
  <inkml:trace contextRef="#ctx0" brushRef="#br0" timeOffset="11">14189 813 8052,'-11'-5'430,"4"-3"-419,2 3-682,5 0 723,0 5 0,-5 0 0,-2 1 0,0 2-32,-1 1 1,5 4 0,-2 0 0,2 2-83,-1 2 1,0-1 0,4 1-1,0-1 59,0 1 0,1 3 1,3 0-1,4 0 68,2 2-83,1-4 1,1 3 26,-1-4 1,1-1 0,-1 0 0,-1 2 0,-1 1 7,-1 1 1,-4 2 0,2-3 123,-1 1 0,-1-3-124,-4-5 0,-4 1 90,0 3-165,-5 1 1,3-5 0,-5 0 0,-1-2-472,1-3 1,-1 0 528,1-2 0,-1 0 0,1 0 0</inkml:trace>
  <inkml:trace contextRef="#ctx0" brushRef="#br0" timeOffset="12">14338 927 7840,'7'5'588,"1"2"-327,1-1 1,-3 0 0,2-3-1,1 1-148,1-2 1,1 0 0,1-2 0,-1 0 118,1 0 1,-1-4 0,0-1-1013,1-2 609,-1 0 1,0-9 0,-3 1 0,-1 1-275,-2 2 329,-1 0 0,-4 1 0,-2-1 102,-1 1 1,-5 3 0,-6 2 0,-1 1-6,1 2 0,0 2 0,0 2 0,-2 3 276,2 4 1,2 2 0,2 1 0,1 2 82,1 2 0,6-1 0,-2 4 0,2-2 170,2-2-374,6-1 0,0 2-278,5 1 1,1-2 93,-1-7 1,1 4 121,-1-4 1,4-2-1,1-1 1,-1-3-985,1-1 0,-3 0 401,2 0 1,2-5-134,-2-2 478,1-4 0,-6 0 1,-1 0-1,-3-1 151,-1 1 0,0-1 1,-2 1-1,1-1 56,-2 1 0,-1 3 1230,-1 1-192,0 4 1,0-1-915,0 8 0,0 0 0,0 6 0,2 3-177,1-1 0,-1 6 0,2 0 0,-3 1 23,-1 0 0,0-1 0,0 2-204,0 0 175,0-6 1,0 2-1,1-5 355,3 1 0,1-4 0,4-2 7,-1-1 1,-1-2 0,5-7 0,0-6-45,4-8 1,-2-1 0,5-9 0,0 1-906,-1 0 0,-2-3 1,-3 2 602,2-2 0,-2 0 0,3-4 0</inkml:trace>
  <inkml:trace contextRef="#ctx0" brushRef="#br0" timeOffset="13">11016 2725 7902,'-1'-7'1379,"-3"4"-892,-2-4 0,-4 5 296,2-6-359,-2 5-433,4-2 1,-2 5 120,0 0 0,5 5 0,-4 4 0,2 4 175,3 2-508,0 1 0,2 0 0,0 3-145,0 3 213,0-4 0,0 2 1,0-3 110,0 0 1,5 2 0,2 3-1,0-3 47,1-4 0,-2 3 1,3 0-1,-2 1 6,-2 0 1,2-4 0,-3 5 246,-1 0 1,-2 5-79,-1 2 1,-1-4-117,-3-4 0,-2-1-93,-6 1 1,1 1 0,-1-4-308,1-3 1,-1 0 0,1-1-1,1-1-798,2 1 1134,-2-6 0,4-1 0,-6-5 0</inkml:trace>
  <inkml:trace contextRef="#ctx0" brushRef="#br0" timeOffset="14">11749 2736 7722,'0'-11'-620,"0"3"2357,0 0-645,0 1 0,-1 0-734,-3 4 0,2 10 0,-5 6-220,2 4 1,-4-2 30,2 4 0,2 0 0,1 4 63,3 0 1,1 0 0,0 0-418,0-1 1,5 0 54,2-3 1,4 1-1,1-4 52,3-2 1,3 0 0,5 0 0,0 1 37,0-1 0,-4-3 0,-1 0 30,-2 0 0,-2-2 0,-6 7 0,-4 0 0,-3 0-39,-1 2 533,-5 1 0,-6 4 0,-7 0-231,0 0 1,-4 0 0,5 0-121,-1 0 0,1-4 0,6-2 1,1 0-1165,2-3 0,-1-5-8,5-1 1039,0-6 0,-1 3 0,-1-5 0</inkml:trace>
  <inkml:trace contextRef="#ctx0" brushRef="#br0" timeOffset="15">9768 2667 8779,'5'-11'316,"3"0"1,6-2-185,1-2 0,7-5 0,1-6 22,6-5 1,4-2 0,3-2-1,3-4 295,7-3-446,0-2 0,-17 20 0,0 1 0,-1-1 1,0 0-1034,2-1 0,-1 0 959,-1 0 1,0 0 0,4 2 0,1 0 0,-3 1 0,0-1 0,-2 0 0,1 1-56,-1 1 0,0 0 180,1 1 1,0 1 0,18-19 0,2-1 0,-6 4-1,-5 2-340,-2 2 1,-3 6 80,-3-2 0,1 4-10,-8 4 0,1 3 20,-9 4 81,1 1-144,-5 4 0,-3-2 1288,-1 6-1030,-9-1 0,0 9 0,-9 1 0</inkml:trace>
  <inkml:trace contextRef="#ctx0" brushRef="#br0" timeOffset="16">10959 1694 7642,'-4'-5'1209,"1"5"-43,0 7-1084,2 3 1,1 3 0,0 2 115,0 4-182,0 8 0,-1 6 1,-3 5 0,2 5 0,-3-1 0,2 3 0,-1 2 368,1 2-435,2 3 1,-3-2 0,-1-3-805,-1-2 696,3-3 1,-2-8-427,5 0 0,0-4 27,0-4 0,0-7 557,0-3 0,0-4 0,0 0 0</inkml:trace>
  <inkml:trace contextRef="#ctx0" brushRef="#br0" timeOffset="17">11051 1614 7805,'-7'0'-83,"2"1"1,5 3 0,2 3 0,0 0 425,2 1 1,6 1-1,0 6 1,6 4 1037,1 3-1174,3 6 1,2 1-1,1 5-41,0 1 8,0-1 0,1 2-228,3 2 1,1 3-239,3 4 1,2 1 22,-3 0 203,-2 0 0,1-4 0,-4-2-46,-2 0 0,1-7 116,-9-6 1,0-2-239,-3 2 1,-2-7 38,-2 3 1,0-8 0,-4 1-151,-1-4 1,-2-4-587,-1 0 492,0-6 1,0 2 560,0-8 1,0-2-1,0-6 1</inkml:trace>
  <inkml:trace contextRef="#ctx0" brushRef="#br0" timeOffset="18">11005 1500 7885,'-11'0'-1090,"-1"0"1094,1 0 1,-1 0 200,1 0-9,-1 0 0,1 0-66,-1 0 1,5-2-29,-1-1 1,2 3-100,-2 0-50,3 5 1,5 11 0,0 2 175,0 0-82,0 4 0,0-1 0,0 6-18,0-2 0,5-4 1,3-4-1,2 0-14,1-3 1,1-3 0,-1-3-1,1-4 50,-1-3-53,1-1 1,-1 0 0,1-2-54,-1-6 62,0 0 0,1-13-61,-1 2 1,1 0 53,-1-4 0,-1 2-107,-2-5 1,-2 5 95,-2 2 1,-2 1-13,1-1 1,-3 3 3,-3 4 0,0 2 99,-5 2 0,1 0-80,-5 4 0,-3-4 1,-2 4 253,0 2-200,-2 0 1,-3 2-1,2 0 17,1 0-66,-1 0 0,3 6 1,1 1-23,4 3 1,0 2-1,2-1 1,2 1 8,5-1 1,1 1-1,2-1 1,0 1-263,0-1 102,0 6 0,5-5 44,3 3 0,1 2 69,-1-2 1,2-3 39,-3-5 1,5 1-48,3 3 0,-1-4 96,5-3 1,-4 1-73,5-1 0,-1-2 0,2-6 2,-2-3 74,3-4 1,-8-1-59,5-4 0,-5-1-24,1-6 0,-3 4 0,-3 1 33,-2 1 1,-4-2 0,1 4 0,-3 1 26,-1 1 1,-1 3-1,-3 1 1,-4 2 25,-2-2 1,-3 2 0,-2 1 0,-4 1 15,-3 2 0,3 2 1,0 1-1,-1 1 254,-2 3-290,4-3 1,1 10 52,1-4 0,5 0-24,-1 0 0,1 0-137,3 0 190,3 3-195,-5-3 0,9 5 22,-3 4 0,4-2 13,4 5 0,-2-6 1,6-1-1,1-3 13,1 0 0,1 1 1,1 0-1,-1-1 16,1-1 1,3-4 0,0 2-1,-1-1-27,-1-2 0,-2-2 0,1-1 0,-1-1-29,1-3 59,-1 3 0,1-10-153,-1 4 0,-1-3 76,-2-2 1,2 1 49,-2-1 1,-3 1-19,-1-1 1,-2 1 96,2 0-56,-3-1 0,3 2 1,-8 1 86,-3 1 1,-3 6 0,-2-2-1,1 3-88,-1 1 173,1 0 0,-5 0 0,1 0 221,1 0-270,1 5 0,2-3 1,0 5 68,-1-2-162,1 4 1,3-7 82,0 6 1,1 0-105,-5 3-78,6-5 103,1 5-4,5-5 0,0 2-64,0-1 0,0-3 0,1 2 69,3-1-42,2-1 1,2-4-76,0 0 0,-5 0 75,5 0-18,0 0 0,3 0 0,1 0 0,-1-1-22,0-3 72,1-2 0,-4-2 1,-2 1-19,-1-2 0,3-2 1,-3 0-1,0 0-19,0-1 90,-1 1 1,-4 2 7,0-3 1,-5 3 65,-3-6 0,-6 7-119,-1 5 1,-2 0 146,2-1 1,2 3-67,-2-3 1,-2 7 46,2 1 0,0 4-95,3 0 0,2 2 0,1 0 10,2-2-61,4 2 0,-2-3 1,5 4-28,0 1 118,0-6-119,0 4 0,1-4 1,3 5-1,3-2 0,0-2-95,1 2 1,-4-3 0,3 1-1,1-1-89,-2 0 1,4-3-1,-2 1-612,2-3 605,-3 4 1,3-5-333,-3 0 1,0-1 0,0-8 549,2-4 0,1-3 0,2-7 0</inkml:trace>
  <inkml:trace contextRef="#ctx0" brushRef="#br0" timeOffset="19">11005 1557 7939,'-6'0'-882,"-4"0"968,2 0 0,3 1 0,0 2 79,0 1 1,2-1 33,-5-3 0,5 6 88,-5 1-373,5-2 0,-2 2 1,7-4 97,1 5 0,-1-2 0,3 2 0,-1 1 47,-1 1 0,6-2-132,-1-1 123,2-4 0,-2 2 1,-1-5 1,0-1-1,0-3-102,-3-4 0,-3-2 77,-1-1 1,-1-1-53,-3 1 0,2-1 34,-6 1 1,-3 1 0,-4 2 42,1 4 1,1 3-1,0 1 1,-1 0-6,-1 0 1,3 1-1,5 3 43,-2 4-8,4 2 1,0 1-45,5 1 1,0-1-1,1-1-34,3-2 0,1-2 0,4-3-65,-2 1 0,1 0 50,3-4 1,1 0-1,-1 0-124,1 0 134,-6 0 0,4 0 0,-2 0 2,2 0-13,-3 0 0,1-2-287,-4-2 1,5-3 21,-1-8 0,-2 1 0,0-4 101,0 1 1,-1-3-1,-3 2 1,2 0 55,-1 3 1,-2 6 0,-2 3 144,-3 1 0,1 1 113,-4 4 12,-1 0 0,0 4-82,1-1 1,4 3 0,-2-4 1166,0 2-840,4 0 0,-6-3-8,4 3-255,1 2 0,-4 1-249,2-4 0,3 4 51,-3 0 1,3 4-193,1 0-260,0 0 1,0 1 518,0-1 0,5 1 0,1-1 0</inkml:trace>
  <inkml:trace contextRef="#ctx0" brushRef="#br0" timeOffset="20">10833 1534 9735,'-7'0'459,"-1"0"0,0-5-243,-3-3 0,-1 1-16,1-5 1,-2-2 0,-2-9 0,-4 0 0,-3-1 481,-1-2-519,-5 1 0,4-8 0,-4 3 288,0-3-459,4 4 1,-3-8 179,8 2 1,3 3-341,4 6 121,1 2 0,3 2 0,2 2-120,1 1 1,1 5 179,4-2 1,0 4-1,0 0 1,0 1-334,0-1 1,0 1-1,0-1 1,1 0-353,3-4 1,-3 7 7,3-2-470,-3 2 235,-1 3 0,2 1-55,1 5 737,-1 0 217,3 0 0,0 5 0,1 1 0</inkml:trace>
  <inkml:trace contextRef="#ctx0" brushRef="#br0" timeOffset="21">10971 1454 7955,'-12'5'-851,"6"-4"1230,-4 4 0,7-6-106,-4-3 1,4-3 0,-1-9 212,3-3-324,1-2 1,5-7 156,3-3 0,3-11 1,3-5-1,1-1 226,-1 1 0,4-5-491,1 6 0,2-6 0,-2 2-57,-4 2 1,-2 6 0,-2 2 0,1 3 12,-1 3 1,-5 6 0,-1 9 74,1-1-826,-5 8 0,3-2 0,-7 12-1481,-1 3 2222,-5-1 0,3 15 0,-5-2 0</inkml:trace>
  <inkml:trace contextRef="#ctx0" brushRef="#br0" timeOffset="22">11062 1523 8487,'5'-12'638,"3"-4"0,7-2 40,4 0-545,8-9 0,1 7 0,4-9 1,-2-1 92,2 1 0,1 2 1,2-2-1,-2 3-7,-3 4 1,3-1 0,-3 4 0,-1-1 339,-2 0-399,-3 4 0,-5 4-877,0 1 1,-5 0 348,1-1 1,-2 5-43,-2-1 0,-3 4-101,0-4 183,-6 6-46,3-3-120,-5 5 0,-1-1 494,-3-3 0,-2-3 0,-6-4 0</inkml:trace>
  <inkml:trace contextRef="#ctx0" brushRef="#br0" timeOffset="23">11074 687 7980,'-8'4'0,"0"1"161,0 1 0,-3-2 0,0 5-2,-1 4 0,1 3 0,1 7 0,1 2 1,1 6-16,-1 7 1,3 3 0,0 2 0,1 2-216,2-2 0,-2 4 1,0 3-1,0-2-1253,0-1 1006,1-1 1,4-8 0,-1-2 317,-3-3 0,-3-3 0,-4-7 0</inkml:trace>
  <inkml:trace contextRef="#ctx0" brushRef="#br0" timeOffset="24">10891 1408 8020,'0'-13'193,"0"-2"0,1-6 0,3-9 0,3-2 133,3-3 1,6-7-1,-1 1 14,-1 0-220,4-8 1,-5 11 0,2-8-1,-3 3 107,0 2 0,-1 0 0,0 6-564,-4 0 269,3-2 1,-7 13-1,3-1-395,-1 4 0,-1 5-893,-4 4 809,0 1 1,-1 5 546,-3 2 0,-2 8 0,-6 2 0</inkml:trace>
  <inkml:trace contextRef="#ctx0" brushRef="#br0" timeOffset="25">10833 1500 7983,'-11'-5'0,"1"-3"473,2-2 1,-2-5-145,2-1 1,-2-5 0,0-1 218,2-3-440,-7-7 1,11 1 0,-7-7 42,0-4 1,1-2-1,-1-2 25,-1 0 0,5 2-325,-1 2-565,0-3 620,2 14 0,1-3 1,5 10-1,0 1 1,0 5-515,0 4 14,0 3 222,0 4-1513,0-3 1885,0 9 0,5-4 0,1 5 0</inkml:trace>
  <inkml:trace contextRef="#ctx0" brushRef="#br0" timeOffset="26">11131 1546 7699,'-4'7'190,"0"1"375,-5-6-505,8 3 0,-3-6 0,8-4 450,4-6-358,2-1 0,7-13 99,2 2 1,4-4-69,3 0 1,-2-2-1,4-4 18,0 3 1,-3 2-1,3 5-303,0 0 112,-4 0 1,4 0 0,-5 0-217,0 0 0,-6 9 129,-1 3 0,-4 2-106,0-3 0,-2 1-81,-2-1 0,-3 1 3,-5 0 1,0-1-1,0 1 1,-2 1 260,-1 2 0,-4-7 0,-4 2 0</inkml:trace>
  <inkml:trace contextRef="#ctx0" brushRef="#br0" timeOffset="27">10501 893 7517,'-1'6'173,"-3"-2"0,2-3 103,-6-1 0,5 2 0,0 2-55,1 3 1,2 3 0,2 3 118,1 2-242,-1-2 1,8 9 0,-3-3-1,4 4 214,0 3-181,1-1 0,0 4-68,4-3 1,-4 4 0,4 3 0,-4-3-1,0-2 132,-1 0 1,4-4 0,1 2-458,-2-6 186,-7 2 0,3-9-76,-2 2 1,1-2 0,0-3 0,-3-1 0,1-3-369,-1-1 0,-2 0-91,3-1 1,-3-3 165,4 3 0,0-3 445,3-1 0,-5 0 0,-1 0 0</inkml:trace>
  <inkml:trace contextRef="#ctx0" brushRef="#br0" timeOffset="28">10982 1523 7634,'-6'-5'-208,"1"3"1,3-3 472,-1 5-111,1 0-316,-3 0 181,0 0 1,3 4-139,-6 0 126,5 5 0,-5-3 0,4 6 0,1 0-2,2 4 1,1-4 0,0 5 0,0-2 12,0 0 0,5 1 0,1-4 0,2 1 0,0 0 2,1-3 1,1-1-1,1 1-13,1-2 0,-1-3 0,2-5 1,1-2 7,1-1 0,0-4 0,-3-5 0,-1-2 71,1-2-73,-1 1 0,-3 2 30,-1-2 1,-3-3-1,3-3 1,-2 0-8,-3 2 1,-1 5-8,-1-1 1,-3 2 53,-1 2 0,-6-1-38,-2 1 1,1 4 0,-6 2-10,1 0 1,2 4-1,-5-3 1,-1 3 5,3 1 1,-4 1 0,5 2-1,-1 1 23,1-2 1,0 4 0,5 2-13,0 2 1,3-2 0,2 0-115,0 0 1,3-1-78,3 0 78,0 1 0,0 4 1,0-1-12,0 0 0,0 1 0,0-1 1,0 1-123,0-1 122,0 1 1,3-5 0,3 0-626,0-2 310,2 4 386,-2-8 0,9 9 0,-2-4 0</inkml:trace>
  <inkml:trace contextRef="#ctx0" brushRef="#br0" timeOffset="29">9826 2782 8041,'-12'-5'-325,"4"0"1,2-4-49,1 1 1,-3 1 380,5-5 1,-3 5 176,3-1 1,1 4-96,-1-4 0,-3 5 39,3-5 35,-6 5-58,2-2 0,-4 7-63,-1 1 1,6 0 0,1 3 98,0-1-174,4 4 0,-4-2 1,5 4 41,0 1 1,0-1 0,0 0-1,0 1 27,0-1 1,3 6-1,2 1 1,2 1 5,2 0 1,1-1-1,1 2 1,1-1 2,-1 1 1,-1-3 0,-1 0-106,-1-1 1,0-2 93,3 5 0,-1-1-130,-2 1 1,1-1 110,-5-3 0,3-1-76,-3 5 1,0-5 69,-4 1 0,0-1 0,0 0 0,0 2-1,0-2 1,0 2 0,-1 1 30,-3 1 1,1-4 0,-3 1 0,0-1 4,-1 1 0,3-3 0,-2 0 0,0-4 46,-1-3-168,5 4 0,-5-8 122,4 3-351,-4-3 1,0-5 0,-1-2 305,-1-4 0,-1-4 0,-2-9 0</inkml:trace>
  <inkml:trace contextRef="#ctx0" brushRef="#br0" timeOffset="30">10913 1420 7585,'-7'7'-366,"-1"1"0,2-4 269,-2 3 0,2-3-3,2 4 1,3-4-37,-3 3-305,3-4 441,1 2 0,-5 0 0,-2 1 0</inkml:trace>
  <inkml:trace contextRef="#ctx0" brushRef="#br0" timeOffset="31">10810 1523 8078,'-7'0'-507,"-1"0"0,4-4 710,-3 0 1,0-9-73,0 2 1,-2-4-16,5-1 1,-5-2 13,1-4 0,2-3 45,-2-1 1,1-4-170,-5-4 0,-3-4 0,-2-1 53,0-2 0,1 0 0,-3-2 0,-1 2-6,-2 2 1,1 6 0,0 6-1,2 4-26,-1 4 0,3 1 0,2 4-3,2-1 1,2 0-1,1 3-8,2 1 1,3 3 0,4 0-49,-3 0 1,3 1 14,-3 0 1,1 4-114,-1-1 1,3 2-435,-3-2 364,3 3 0,1-3-309,0 8 83,0-3 1,0 5 425,0-2 0,0 7 0,0 7 0</inkml:trace>
  <inkml:trace contextRef="#ctx0" brushRef="#br0" timeOffset="32">10971 1568 6654,'-2'-6'-222,"-1"2"0,0 3 443,-5 1 0,1 0 1,-5 1-75,1 3 0,1-1 1,1 4-100,1 2 1,4 6-16,-3 4 0,4-1 0,-1 0-69,3-1 84,1-2 0,1-1-131,3-3 54,8 8 0,2-15 1,3 6-1,1-3 21,0-5 0,-3 0 0,3-4 1,0-3 8,0-6 0,-4-1 0,0-5 0,-5-1 2,-6-1 1,-1-2 0,-2 7-1,0-2 58,0-2 0,-5 4 0,-4-1 0,-4 2 6,-2 2 0,-6-1 1,2 2-1,-2 2-13,-2 4 1,-4 3 0,0 1 0,2 1-72,1 3 1,6-1 0,3 4 0,3 2-116,5 2 145,-4-5 0,10 4-378,-3-2 259,3 2 0,2-2 0,2-1 0,2 2-202,1 1 250,2 2 1,3-1-211,1 1 0,3-2 268,0-3 0,6 4 0,-3-5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8.947"/>
    </inkml:context>
    <inkml:brush xml:id="br0">
      <inkml:brushProperty name="width" value="0.08571" units="cm"/>
      <inkml:brushProperty name="height" value="0.08571" units="cm"/>
      <inkml:brushProperty name="color" value="#004F8B"/>
    </inkml:brush>
  </inkml:definitions>
  <inkml:trace contextRef="#ctx0" brushRef="#br0">1 1 6839,'2'6'-412,"2"0"0,2 2 412,0 1 0,1 2 0,-1-1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784"/>
    </inkml:context>
    <inkml:brush xml:id="br0">
      <inkml:brushProperty name="height" value="0.053" units="cm"/>
      <inkml:brushProperty name="color" value="#FF0000"/>
    </inkml:brush>
  </inkml:definitions>
  <inkml:trace contextRef="#ctx0" brushRef="#br0">17510 7728 20321,'24'-5'0,"3"-3"0,3-2-2302,3-2 2290,7 6 1,3-3 0,12 5 17,-24 3 0,2 0 0,4 0 0,0 0 0,5 1 1,0-1-1,3 0 0,1 0-200,2-1 1,2 0 0,1 0 0,2 0 0,3 2 0,1 1 0,0 1 0,1 0 160,1 1 1,0 2 0,2 0 0,0 0 0,-17-1 0,0-1 0,0 1 0,21 2 0,-1 1-70,0 1 0,-1-1 0,-1-1 0,0 0 0,2 0 0,0 0 0,-2-1 1,0-2 203,-3 0 0,0-1 0,-4 0 0,-2 0 0,-3-2 1,-1 0-1,-5 0 0,-1 0-140,-5 0 1,-1 0 0,-3-2 0,-2-1 0,19-3-973,-9-1 609,-8-3 0,-17 7 387,-6-4-205,-4 4 0,-17-3 1,-7 3-33,-7 0 210,-5-1 0,-12 2 0,-5 0 0,-9-2 10,-8 2 1,28 1 0,-2 0-1,-3 1 1,-2 0 0,-1 0 0,-1 0 3,-1 1 1,0-2 0,-2 0 0,0-2 0,-4 1 0,-1 1 0,0-1 0,-1 1-17,0 0 0,-1 1 0,0 0 0,-1 0 0,-2 0 0,-1 0 1,2 0-1,-1 0 9,2 0 0,0 0 0,0 0 0,0 0 0,2 0 0,0 0 0,0 0 0,0 0 30,-1 0 0,2 0 0,4 0 1,1 1-1,2 0 0,0 1 1,3 0-1,-1-1 192,1 1 0,2-1 0,3 0 1,1-1-1,0 1 0,1 0-63,-25 2-102,8-1 1,12 3 0,6-4-1,7 2 658,7 0-613,3 1-98,11-4 0,6 1 1,9 2-1,5 1 20,5-2 0,4 0 1,6-2-1,9 0 29,11 0 1,12 0-1,-28 0 1,1 0 0,3 0-1,0 0 41,2 0 1,1 0 0,5-2 0,1 0 0,6-1 0,1 1 0,1-1 0,0 1 6,2-1 0,0 1 0,-1-1 0,1 2 0,1 0 1,0 0-1,3 0 0,0 0-17,1-1 1,1 0 0,-1 0-1,-1 0 1,-1 2 0,-1 0-1338,-2 0 0,0 0 1241,4 0 1,-2 0 0,-9 0 0,-1 0 0,1 0 0,-1 0-1,-5 0 1,-1 0 48,-4 0 0,-1 0 0,26 0 0,-9 0 0,-7 0-239,-10 0 1,-7 0 0,-13 2-553,-5 1 788,-6-1 0,-1 8 0,2-4 0</inkml:trace>
  <inkml:trace contextRef="#ctx0" brushRef="#br0" timeOffset="1">8841 9422 8330,'9'15'0,"1"2"0,2 1 0,1 2-538,0 2 1,-3 4 0,-1 2 0,-3 2 574,-1 1 0,4-1 0,-2-1 0,0 0-31,1 0 0,-4-4 0,2-1 1,-1-5 0,-2-3-7,3-6 0,-5 1 0,5-5 0</inkml:trace>
  <inkml:trace contextRef="#ctx0" brushRef="#br0" timeOffset="2">8932 9239 13372,'-11'0'0,"-1"1"-291,1 3 1,1 6 0,1 5 0,1 1-2,-1 0 0,3 2 0,-2 5-468,-1 0 521,-1 5 1,-1-4 0,-1 3-597,1-3 654,-1-6 0,1 2 0,-1-5 0,1-1-251,0-1 288,-1-7 1,1-1-1,-1-5 1</inkml:trace>
  <inkml:trace contextRef="#ctx0" brushRef="#br0" timeOffset="3">8898 9399 9452,'4'-15'-341,"0"0"0,3 3 1,-2 6-1,3 1 273,5 2 1,3-2-1,8 1-68,3 2 142,7 0 1,0 2 0,4 2 0,1 1-52,1 5 26,-1 2 0,-10 7 0,-1 1 1</inkml:trace>
  <inkml:trace contextRef="#ctx0" brushRef="#br0" timeOffset="4">19079 8060 7737,'-12'1'-378,"1"3"1,3 0-1,2 6 1,1 2 353,2 1 0,2 4 0,2 0 36,3 5 0,-2-2 0,6 8 0,0-1 1,-1 1-9,1 1 0,-4-3 0,2 2-27,-1 0 1,-1-5 0,-4 0 0,0-6-288,0 0 296,0-9 14,0 7 0,-5-9 0,-1 6 0</inkml:trace>
  <inkml:trace contextRef="#ctx0" brushRef="#br0" timeOffset="5">19079 8025 6342,'6'0'-298,"4"0"1,-9 2 317,3 1 0,-4-1 1,-4 1 34,-3-1 1,0-2-19,0 0 1,3 1-23,-4 3 1,4-2 0,-3 6 0,-3 2 0,-3 3 16,-2 2 0,-10 5 1,1 0-1,-4 1-14,-4 2 0,3 1 0,-1 2 0,-2 0-17,-1 0 0,4-6 0,2-1 0,4 0-6,4-1 0,2-3 1,7-6 18,2-1 1,5-7-15,6-1 0,14-10 0,7-8 0</inkml:trace>
  <inkml:trace contextRef="#ctx0" brushRef="#br0" timeOffset="6">19067 8105 8179,'8'-5'-485,"-1"-2"1,1-2-1,3 0 300,1 1 0,-1 6 0,0-1 0,-3 7 241,0 7 1,-4 2 0,4 6 0,-1 2 4,0 0 1,1 2 0,-2 0 0,0 0-33,3 0 0,0 0 0,0-2 1,-2-2 32,2-3 1,1-4-140,2 0 0,-1-5 0,1 0 77,-1-2 0,1-6 0,-1-6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791"/>
    </inkml:context>
    <inkml:brush xml:id="br0">
      <inkml:brushProperty name="height" value="0.053" units="cm"/>
      <inkml:brushProperty name="color" value="#FF0000"/>
    </inkml:brush>
  </inkml:definitions>
  <inkml:trace contextRef="#ctx0" brushRef="#br0">10845 6892 29884,'35'-10'0,"2"-3"0,1-1-687,-1 3 0,3 3 0,-1 0 0,2 4 208,2 3 1,3 1 0,5 0 0,7 0 343,-24 0 1,0 0 0,2 1 0,2-1 0,2 2 0,0-1-174,0 1 1,0 0 253,-3 2 1,1 1 0,4-4 0,0 0 0,0 3 0,0 0 0,2 0 0,1 0 438,1-1 1,0 0 0,-2 2 0,0-1 0,-1-2 0,1 0 0,1-1-1,1 0-408,1 0 0,0-1 1,0 1-1,1-2 1,2 1-1,-1 0 1,0 0-1,0 0-26,2 1 0,0-2 1,5-1-1,0-1 1,0 0-1,0-1 1,0-2-1,0 0-112,1-1 1,-1-1 0,0 1 0,0 0 0,0-2-1,0 0 194,0 1 1,-1 0-1,-3 0 1,-1 0-1,0 2 1,-1 1-1,-4-1 1,-1 1-1,-2-1 1,-2 1 28,-3 2 0,-1-1 0,-2-1 0,-1 1 0,22 0-61,-3 1 1,-2 2 0,-5 1 0,-1 0-1,-2 0-40,-1 0 1,-9 0-1,1 0-56,-1 0 84,-5 0 0,-3 0 0,-8 0 0,0 0-112,-3 0 1,-1 0-422,-2 0 544,-4 5 0,-14 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792"/>
    </inkml:context>
    <inkml:brush xml:id="br0">
      <inkml:brushProperty name="height" value="0.053" units="cm"/>
      <inkml:brushProperty name="color" value="#FF0000"/>
    </inkml:brush>
  </inkml:definitions>
  <inkml:trace contextRef="#ctx0" brushRef="#br0">22159 6777 20401,'0'-6'-1773,"1"0"0,4 3 0,7-1 1924,6 2 1,8 1-1,6-1 1,5 0-30,5-2 0,8-4 0,2 4 1,1 1-35,1-2 0,-1 2 0,4-3 0,1 1-80,-1 2 0,-9 2 0,-4 1 0,-6 0 13,-5 0 1,-11 4 0,-3-1-225,-5 0-225,-8 3 1,3-3 350,-5 4 1,-6-3-1,-7 3-19,-5-2 115,-3-1 1,-9-1-1,-4 1 1,-8-1-20,-6-2 1,-7 3-1,-2 0 1,-3-2 6,-1-1 1,-4-1 0,1 0 0,1 0 14,1 0 0,9-1 0,0-1 0,9-3-3,9-2 1,4 1 0,9-3 0,5 1-22,4-1 1,7 3 2,-2-2 1,4 6-1,4-2 1,3 3-1,5 1 70,3 0 0,4 0 0,7 0-134,0 0 0,11 4 1,1-1-1,6 0 126,2-2-68,-1-1 0,1 1 0,-1 2 49,-3 1-1,2 0 1,-3-4-1,3 0 1,-3 1 134,-6 3 1,-6-3 0,-8 3 161,-1-3 0,-10-1-406,-10 0 0,-12 0 1,-9 0-1,-6 0 0,-2 0 0,-6 0 1,-4 0-1,-2 0 25,-2 0 0,-2 0 0,0 0 0,-1-1-5,0-3 0,4 3 0,2-4-2,5 0-7,-2 3 1,13-7 0,-2 6 148,6 0 106,9 2-306,0 1 72,10 0 0,5 0 1,9 0 4,3 0 0,4 0 0,6 0 0,2 0 50,1 0 0,6 0 1,3 0-1,-1 1-30,-2 3 1,1-3 0,1 4 0,1-1-160,-1 0 1,-2 3-1,-1-1 149,-4 0 1,3 2-1,-4 3 1</inkml:trace>
  <inkml:trace contextRef="#ctx0" brushRef="#br0" timeOffset="1">9562 2381 8078,'-5'-6'-320,"2"-3"183,-4 5 261,4 0 0,3 1 0,8-3 132,2 0 0,5-2-137,1-3 0,8 3 0,0 1 1,4-2 0,-1 0 0,3 1 169,2 4 0,2 3-128,5 1 1,3 0-38,7 0-1270,3 0 1441,6 0-1442,4 0 1224,2 0 1,-29 0-1,1-1-17,2-1 1,0 0 0,5-1 0,1 0 34,5-3 1,1 0-36,1 1 1,0-1-6,0-2 1,1-1 0,2 2 0,1 0 8,2-2 1,1-1-1,1 1 1,1-1-164,3-1 0,0-1-757,-18 4 0,1 1 0,0-1 854,-2 2 0,1 1 0,-1-1 0,1-1 1,0 0-1,0 0 27,-2 2 1,0 0 0,1 0-1,0 0 1,0-1 0,1 2-83,2 0 1,1 0-1,-1 0 68,-4 0 1,1 1-1,0-1 1,2 0-1,2 0 1,-1 0-1,-2 1 1,0-1 0,0 1-1,0 0 1,0 0-1,0 0-35,-1 0 0,1 1 0,-1 0 0,2 0 0,-1 1 0,0 0 0,-1-1 0,0 0 0,-1-1 0,20 0 0,-1 0 58,-3 0 0,1 0 0,2-1 0,1 0 1,-2-1-1,-1-1-26,2 0 1,-1 0 5,-3 1 1,-1-1-1,-1 0 1,-1 0-1,-2 1 1,-2 0-1,-1 1 1,0-1-71,-3 1 0,0 1 75,-5 2 0,0-1 0,-5-2 0,-2-1 1,29 0 70,-7-1 0,-6 3 1,-10-1-1,-7 3 150,-6 1 1,-5 0 0,-4 0 0,-4 0-508,-2 0 0,-5 0 0,-1 0-1002,2 0 1269,1 0 0,2-5 0,-1-1 0</inkml:trace>
  <inkml:trace contextRef="#ctx0" brushRef="#br0" timeOffset="2">15173 2072 7782,'0'12'120,"0"-1"0,4 4 370,0 1 0,4 4-74,-4-1 0,-1 4 279,-3 4-516,0-3 0,4 9 0,0-4 0,-1 2 317,-2-1-256,-1 1-49,0-2-97,0-1 0,0-8-1020,0 3 787,5-2 1,-3 1 0,6-6-1483,1-4 1096,1 0 0,-2-1 0,-2 1 525,-1-1 0,4-4 0,-2-2 0</inkml:trace>
  <inkml:trace contextRef="#ctx0" brushRef="#br0" timeOffset="3">15471 2290 7713,'-11'-7'0,"-4"1"0,-1 2-37,1 3 88,-2-4 0,3 1-30,-5 0-8,5 0 468,-2 4-193,-1 0-71,5 0 0,-1 2 29,5 1-166,6-1 0,-7 4 44,5-2 0,0 2-45,4 6 1,0-1 0,1 1 0,2-1 116,1 0-46,5 1-152,-3-6 1,9 4-1,1-2 1,-1 1-207,1-1 1,-2 1-1,4-4 1,0 0 0,0 0-1,1-3 1,0 0-283,0-2 1,-4 0 0,3 0-1,0-2 247,0-1 1,-4-3-1,1-2 243,-2 0 0,-2 0 0,1-3 0</inkml:trace>
  <inkml:trace contextRef="#ctx0" brushRef="#br0" timeOffset="4">15643 2335 7612,'11'-11'-16,"-3"5"0,0 1 280,1-1 0,5 5-57,1-3-73,5 3 1,-7-3-1,2 0 260,-2 2-321,-2 1 1,1 1 0,-1 0-3,1 0 0,-2-2 0,-1 0 39,-1-2 0,-6-5 0,2 1-291,-3-2 0,-2 3 0,-3-1 0,-4-1-121,-2-1 0,-6 0 0,-3 1 0,-2 3 386,2 0 0,3 3 0,4 4 0,1 1 858,-1 2-771,1 5 73,-1-8-130,6 10 26,1-5 62,5 11 1,0-5 0,0 3 250,0-2 0,0-1-121,0-1-99,0 1-44,0-1-521,0 6 223,0-5 78,5 5-501,1-11 0,3 4 1,1-3 7,3-1 457,6 4 1,-2-8 0,2 1 66,-4-1 0,3-7 0,0-2 0</inkml:trace>
  <inkml:trace contextRef="#ctx0" brushRef="#br0" timeOffset="5">16009 2164 7714,'-5'6'1130,"4"-1"-706,-4 0-225,5-3-369,0 8 0,0-3 0,0 7 228,0 2 0,0 3 96,0-4 1,4 1-148,0 0 190,-1-4-40,3 5 2,-5-6-214,9 1 188,-9-6 1,8 4 58,-5-2-142,5-3 98,-3 0-58,1-5 0,3 0 81,-3 0 1,4-6-9,0-6-45,1 1-684,4-11 337,-3-1 145,3-1-25,1-9-322,-4 9 431,8-9 0,-8 4 0,3-6 0</inkml:trace>
  <inkml:trace contextRef="#ctx0" brushRef="#br0" timeOffset="6">14853 824 8443,'-7'5'-62,"2"-2"115,5 5 1,0 0 0,0 6 152,0 2 1,5 4-1,3-1 1,4 4 56,3 4 0,-2-7 0,3 2-62,1-4 1,-5-3 0,4-4 0,-4-1-1299,0-2 0,-1-3 413,1-5 0,-1-1 601,1-3 1,-1-4-1,1-7 1,-2-4 90,-3-3 1,4-4 0,-5-2 0,2 0-5,-1 0 12,-4-4 0,6 8 0,-6-2 132,0 6-143,-2 3 0,-1 10 290,0-1-147,0 6-34,0-8 272,0 8-290,0 7 1,4 4 0,1 9 110,1-1-175,-3 3 1,6-2 0,-5 3 16,-2-2-277,5 3 1,-2-5 0,4 3-110,-2-1 0,1-5 0,3 1 337,1-2 0,-1-2 0,1 1 0</inkml:trace>
  <inkml:trace contextRef="#ctx0" brushRef="#br0" timeOffset="7">15425 687 7895,'-1'-6'-96,"-1"0"461,-2 1-478,0 4 38,4-4 157,0 5-153,0 5 98,0 1 0,-1 3 0,-2 2-75,-1 1 1,1 6 52,3-3 1,0 4-38,0-3 1,3 3 19,1-4 0,5 4 0,-1-4-14,2-1 1,1-1 0,1-1 0,-1-1 4,1 0 1,-2 1 0,-1-1 100,-2 1 0,0-1 35,0 1 1,-2-1 0,-6-1 0,-1-1-7,-2-1 1,-5-1 0,1 4-1,-2-2-17,-1-2 1,-1 0 0,1 0-778,-1-3 396,1-3 1,3-1-818,1 0 1106,-1 0 0,-3-5 0,-1-1 0</inkml:trace>
  <inkml:trace contextRef="#ctx0" brushRef="#br0" timeOffset="8">15574 813 7687,'12'0'332,"-1"0"1,2 0-147,2 0 1,-2 0-484,2 0 214,-2 0 0,-2-1 0,1-2 0,-2-2-537,-2-1 375,2-2-103,-9-4 240,4 1 1,-5 0 0,0-1 0,-1 1 43,-3-1 0,-2 2 0,-6 1 0,1 3 198,-1 1 1,-3 2 0,0 6 112,1 1 0,2 2 0,3 0 0,3 6-15,1 0 1,1 1 0,3 0 0,-2 1-135,0 1 1,-1 4 0,5-2 0,2-1-20,0 1 1,5-1 0,-3-3 0,1 0-702,3-3 527,2-1 0,0-2-768,0 1 596,6-5 0,-4 2 1,3-7 266,1-1 0,-4-9 0,3-6 0</inkml:trace>
  <inkml:trace contextRef="#ctx0" brushRef="#br0" timeOffset="9">15849 687 7815,'7'0'483,"-2"5"0,-5 3-274,0 2 1,0-1 0,1 1-1,1 4 1,3 1 86,2 2-365,0 3 0,1-3 0,0 3-90,1-1 1,1-9 0,0 2-1,-1-3-13,-1-3 1,-5 0 197,5-2 1,-2-4-1,2-1-30,-4-9 0,1-2 0,0-4 275,1-1 0,-2-1-354,4-5 0,-2-3 0,4-2-320,2-2 0,-7 5 1,6-3-1,-2 1 403,-2 1 0,3-1 0,-4 4 0</inkml:trace>
  <inkml:trace contextRef="#ctx0" brushRef="#br0" timeOffset="10">10856 2404 7349,'-1'-10'-120,"-3"2"0,2 3 1,-6 5 288,-1 0 1,-1 4-1,0 1 1,1 2 181,1 1-297,0-2 1,-3 4-24,0-3 38,4 3 0,-3 3 1,4 1 21,-1 1 0,-3 5 0,2-3 0,-2 4-132,-1 3 0,3 3 12,1-1 1,4-2 0,-1 3-16,3-3 0,1-1 1,0-1-1,1-2-84,3-1 124,2-5 1,6 4-1,1-4-27,2 1 1,-1-3 0,5-5 0,1 1 13,2-2 1,-3 3-1,0-4 1,0 2-6,-1 2 10,4-4 1,-10 5 80,4-2 1,-4 2 5,0 1 0,-5 1 1,1 0-60,1 4 0,-4-4 0,-1 5 185,-3-1-125,-1 2 1,0 5-1,0 0 106,0 0 1,-1 4-141,-3-1 0,2 2 0,-6-2-37,-1 1 0,3-1 0,-2-3 0,0 1-80,2 3-131,-4-3 1,5-1 0,-4-8-1,1-2 130,6-2-266,-9-4 1,6-7 341,-2-8 0,-9-12 0,4-4 0</inkml:trace>
  <inkml:trace contextRef="#ctx0" brushRef="#br0" timeOffset="11">11944 2393 7982,'-13'-2'-63,"-1"0"1,-1-2-137,1 2 1,-2 0 172,0 2 0,-3 0 1,4 2-5,1 1 0,-3 0 0,2 6 295,1 4 1,1-1-127,2 7 1,5-3 0,2 1-143,3 0 0,1-2 0,0-2 0,0 1-2,0 1-33,5 6 1,2-4 0,7 7-9,1 3 1,5-3 0,-4 3-1,3-3-35,5-1 0,-1-4 0,5-1 0,-1 0 26,0 0 1,-2-4 0,-4 2 148,-2 1 0,-5-3-7,1 5 0,-6 0 145,-2 4 0,-4 0-94,1 0 0,-3 1 0,-1 2 306,0 5-383,-5-3 0,-1 5-102,-6-2 0,1-2 89,-1 1 0,2 0-508,2 0 1,0-2 106,4-5 1,-4-5 352,4-3 0,0-2 0,4-2 0</inkml:trace>
  <inkml:trace contextRef="#ctx0" brushRef="#br0" timeOffset="12">12963 2313 7889,'-6'-6'71,"1"5"593,5-4-541,0 5 1,-5 5 0,-3 3-1,-2 3 267,-2 5-453,1 6 0,-4 9 1,-2 7 40,-1 4 1,8-2 0,0-2 0,4-3 20,3 0-151,2-6 0,6-1 1,4-5-214,5 0 272,4 0 0,5-1 1,1 0-11,2-3 57,-1 3 1,3-4-123,-5 5 0,3-6 139,1-1 1,0 0 0,-4-2 18,0-4 1,-6 2 0,-1-5 180,-4 4 1,-1 0 204,-4 0 0,-2 2-166,-5 2 0,0-2 1,-1 4-1,-3-1-2,-3 3 0,-4 3 0,0 1 0,-1 0-152,1 0 0,3-2 0,1-2 0,-1-3-568,2-4 1,-1 0 511,4-1 0,-4 1 0,-4-1 0</inkml:trace>
  <inkml:trace contextRef="#ctx0" brushRef="#br0" timeOffset="13">10730 1294 7664,'-1'9'0,"-2"1"213,0 2 1,-5 4 0,3 0 93,-2 7 42,5 5 0,-3 6 1,5 2 73,0 2-363,0-2 1,5 8-95,3-2 0,-2 3 58,2 1 1,-1 5-455,5 2 0,-1 3 438,1 1 0,-1 4-60,0 0 1,1-3 0,-1-6 0,0-3 0,-4-4 0,3-4-81,-2-7 0,1-5 1,-1-3-240,-5-6 1,2-4 0,-1-4-175,-1-1 0,-2 0 545</inkml:trace>
  <inkml:trace contextRef="#ctx0" brushRef="#br0" timeOffset="14">10707 321 7938,'-9'-7'0,"-1"3"61,-3 3 1,-2-3-1,1 0 105,-1 2 0,0 1 1,3 1-1,1 0-216,-1 0-16,1 5 0,-1-1-200,1 7 239,5-2-13,-5 7 0,10 0 74,-3-1 0,3-2-169,1-2 1,4-2 0,1 6 0,1-1-86,3 2 1,1-4 171,2 4 1,1 0 0,1 1-96,1 0 141,0 3 0,-2-1 0,1-2-102,1 0 67,0 3 0,-7-2 1,0 5 20,1 0 1,-4 0 0,-2 0 127,-1 0 0,-2-1 1,0 3-1,0 0 1,-2 2 255,-1-2 1,0 2 0,-5-2-314,0 1 0,-3-5 23,0 6 1,3-3-1,1-2 32,-2-3 1,2-2 0,1-6-1065,1 0 517,-4-4 437,8 3 0,-9-14 0,3 3 0</inkml:trace>
  <inkml:trace contextRef="#ctx0" brushRef="#br0" timeOffset="15">11749 1374 7900,'0'-12'-193,"0"1"386,0-1 478,0 6-191,0 1-245,0 0 0,2 5-163,1 0 1,0 6 0,3 10 0,1 5-13,-1 8 1,2 4 0,2 12 0,-1 3 28,-2 3 1,-3 1 0,3 2-363,-2-5 1,-1 6 210,-4-1 1,3-2 0,1-9 98,-1-1 0,2-10 0,0-3-447,1-7 1,-2-3 131,4-8 1,-4-2 277,3-9 0,1-10 0,3-3 0</inkml:trace>
  <inkml:trace contextRef="#ctx0" brushRef="#br0" timeOffset="16">11933 275 7939,'-12'-4'-376,"-1"-1"300,-2-2-305,-3 5 1,1-8 606,-5 9 0,2-5 1,-5 6-1,4 0 196,-1 0 0,2 4-341,1 0 0,2 5 0,6-1 138,-1 2-294,1 1 0,4 1 0,2 0-112,0 4 1,4-2-1,-3 3 1,3 3 34,1 1 0,4-4 0,1 6 0,1-2-29,3 1 1,5-1-1,1 0 1,-1-2-55,-1 1 159,4-3 1,-5-1 0,5-3 45,-1 2 0,-3-2 1,2 4-1,-2-1 111,-1 3 0,-5 2 1,0-1-1,-2-1 82,-3 1 1,-1 2-1,-1 1 68,0 0 0,-1-2-174,-3-2 1,3 2-1,-4-5 14,0 2 1,2-3 0,-4 3-95,-2-1 1,2-2 78,0-4 1,-1 1-685,-3-1 289,4 1 339,-3-6 0,4 4 0,-6-3 0</inkml:trace>
  <inkml:trace contextRef="#ctx0" brushRef="#br0" timeOffset="17">12940 1442 7073,'-5'-7'547,"-2"-1"1,0 6 380,0-2-496,4 3 19,-2 1-446,5 0 0,0 5-67,0 2 0,4 10 1,0 6 60,-2 6 1,-1 9 0,1 4 0,0 4 34,2 4 1,0-3 0,-4 2 0,0-3-155,0-4 0,1-3 0,2-6 0,1-1-416,-2-1 181,4-11 0,-4 6 1,3-12-859,0-4 1213,-4-4 0,9-11 0,-3-1 0</inkml:trace>
  <inkml:trace contextRef="#ctx0" brushRef="#br0" timeOffset="18">13169 252 7860,'-6'-6'-46,"-4"-1"0,2 5 1,-2-3-655,-1-2 548,-1 5 0,5-7 401,-1 5 1,0 0 0,-3 3 0,-1-2 0,1-2-53,-1-1 1,0 3-1,-4-1 1,-1 3-104,-1 1 1,-4 3 0,3 2 0,-1 4-46,1 0 0,-2 1 0,6 4-182,1 1 0,1 0 164,2-3 0,1 0-110,2 4 0,2-4 108,2 4 0,3 0 0,-3 0-17,3-2 1,1-2 0,1 0-222,3-1 1,2 2 91,5 2 0,2-2 0,2 2 17,5-2 72,-4 3 0,6-3 1,-5 2-1,1-2 1,4-1 0,-4-1 0,0 0-9,-3 1 0,0-1 0,-2 1 0,-3-1 67,0 1 1,-5-1-1,0 2 1,-1 1 93,0 1 1,0 2-1,-4-3 364,0 1-380,-5 5 0,2-11 125,-4 3 1,3 0-131,-4 4 1,4-5 0,-2-3 23,1 1 1,-4 1-1,3 1-412,-1 1 0,-2-1 149,5 1 1,-4-1-146,0 0 1,2 0-1328,-2-4 1607,0 8 0,-3-2 0,-1 10 0</inkml:trace>
  <inkml:trace contextRef="#ctx0" brushRef="#br0" timeOffset="19">10902 3675 7983,'0'6'-1690,"-5"-1"1367,4-5 95,-4 0 228,-1 0 0,5 0 0,-5 0 107,2 0-131,3 0 0,-6 2 85,4 1-96,1 4 0,-4 0 35,2 1 0,-2 5 0,-6 5 0</inkml:trace>
  <inkml:trace contextRef="#ctx0" brushRef="#br0" timeOffset="20">10868 3709 8002,'6'0'-1314,"-1"0"1167,-5-5 0,5 4 0,3-3 0,2 4 376,1 4 0,11 2-218,5 6 0,6 0 868,5 4-400,8 1-1905,11 11 1574,-26-13 1,2 0-842,3 2 0,2 0 721,1 0 1,2 0 0,1 2 0,1-1 0,1 1-1,0-1 1,-2 0 0,0 0 0,-1 0 0,-1 1-16,0-1 1,0-1 0,-2 1 0,-1-1 0,-1-2 0,0 0 0,-2-1 0,-1-1 0,-2-1 0,0-1-928,28 8 846,-4 3 1,-13-11-113,0 0 1,-9 1 56,1-5 0,-7-1-50,0-3-17,-3 4 1334,-6-6-1157,-2 4 1411,-4-5-1640,-1 0 1113,-5 0-933,-1-5-566,-5-6 628,0-2 0,-10-14 0,-2 3 0</inkml:trace>
  <inkml:trace contextRef="#ctx0" brushRef="#br0" timeOffset="21">12333 4247 7846,'-11'-3'162,"0"-1"0,0-6 1,2-1-374,2-3 1,-1-6 77,-3 1 0,-1-9 0,2-6 139,2-7 1,-2-5-1,4-4 1,0-3-39,2-3 0,2-2 0,2-2 1,0-3-85,0 0 0,0 4 0,2 2-175,2 6 1,-3 4-1,4 1 1</inkml:trace>
  <inkml:trace contextRef="#ctx0" brushRef="#br0" timeOffset="22">12459 4373 7798,'11'-1'-93,"-2"-3"-89,-2-3 1,1-9 0,3-4-1,2-7 274,2-7 0,4-12 0,7-11 1,-13 25-1,0 0 40,0-1 0,0-1 0,-1 0 0,0-1 1,0 1-1,-1-1 0,1 0 0,0-1-180,1-2 1,1 0 0,-2 2 0,1 1 0,2-4-1,1 1 1,-1 2 0,0 1-12,0 0 0,0 1 0,1 3 1,1 0-1,13-26 0,2 7-1088,-1 7 1147,2 4 0,-9 4 0,4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815"/>
    </inkml:context>
    <inkml:brush xml:id="br0">
      <inkml:brushProperty name="height" value="0.053" units="cm"/>
      <inkml:brushProperty name="color" value="#FF0000"/>
    </inkml:brush>
  </inkml:definitions>
  <inkml:trace contextRef="#ctx0" brushRef="#br0">13181 6915 21861,'11'-12'0,"1"1"-355,-1-1 1,1 6 0,-1 2 0,1 2 912,-1-2 0,0 3 0,2-3 659,2 3-1434,-2 6 0,13 0 1,-2 4-1,5-2 127,7 2 1,3-4 0,8-1-1,3-3 118,3-1 1,6 0 0,6 0 0,-29 0 0,0-1 9,3-1 0,0 0 0,3-1 0,1 0 1,0-2-1,1 0 0,0 0 0,-1 1 44,1 0 0,0 0 1,0 2-1,0 0 0,1-1 1,0 0-1,-1 0 0,0 1-59,-1 0 1,-2 1-1,-4 1 1,-1-1-1,-2 1 1,0 0 0,0 0-1,-1 0-142,30 0 0,-3 1 0,-4 2-453,3 1 716,0 0 0,1-4 1,5 0-36,-29 0 1,1 0-74,1-3 1,1 0 0,3 1 0,0-1 0,0-1 0,0-1-34,0 2 1,-1-1 21,-3 0 1,0 0 0,-2-1 0,-2 0 0,29-4 0,-5 3 39,-6 1 0,-9-3 0,-6 3 1,-5 0 64,-5 0 0,-3-3 1,-2 4-1,-2 1 49,-1-3 0,-2 4 0,4-4 1,5 0 53,2 4 1,4-3 0,6 1-145,4 1 0,7-2 1,4 2-1,-1 0 0,-1 2-66,-1 1 0,-1 0 1,3 0-1,0 0-7,0 0 0,-3 0 1,0 0-83,-2 0 43,4 0 1,-2 0-1,4 0 4,2 0 0,8 0 0,-29 0 0,0 0 0,1 0 1,0 0-1,2 0 0,0 0 6,0-1 0,-1 2 1,2 0-1,0 2 0,-3-1 1,1 1-1,1-1 1,0 1-10,0-1 0,1 1 0,-3 1 0,1-1 0,0 0 0,0-2 0,0 1 0,-2 0 20,1 1 0,-1-1 1,1-1-1,0-1 1,1 2-1,-1 0 1,2-1-1,-1 0 46,0-1 0,-1 0 0,30 0 0,-4 0 0,-2 0 27,-2 0 0,0 0 0,-1 0-20,-2 0 0,-3-4 0,-7-1 0,-2 0 0,-4-1-48,-2 4 1,-7-3 0,-2 1 0,-3 1 30,-1 2 0,4 1 1,-1 0-1,1 0 3,1 0 0,-3 4 0,5 0 0,-4-2-15,-4 0 0,0-2 1,-7 0-1,-1 0-34,-1 0 18,-2 0 1,-7-2-455,-8-1 1,-7 0-1,-15-3 450,-4 1 0,-11 1 0,-11 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816"/>
    </inkml:context>
    <inkml:brush xml:id="br0">
      <inkml:brushProperty name="height" value="0.053" units="cm"/>
      <inkml:brushProperty name="color" value="#FF0000"/>
    </inkml:brush>
  </inkml:definitions>
  <inkml:trace contextRef="#ctx0" brushRef="#br0">8108 4980 18027,'7'-11'0,"1"0"0,1 1 316,1-1 0,5 6 1,2-8 302,1-1-504,1 3 0,0-5 0,0 6 255,1-1-225,2 2 1,1-4 0,0 5-1,1-1-20,3-1 0,-3 3 0,3 0 0,-2 2-75,2 3 1,-3-3 0,3 1 0,-3 1 62,-1 2 1,3 1 0,2 0 0,0 0-67,0 0 0,4-4 0,-1 0 0,2 2-48,1 1 1,1 1 0,-1 0 0,0 0-41,1 0 0,3 0 0,0 0-160,-1 0 69,-1 5 0,2-4 1,0 4-486,-1 0 503,-7-4 1,7 8 0,-2-5-160,0-1 232,6 3 0,-3-5 0,7 4 0,2-1 33,0 0 0,0 0 0,-3-4 0,0 0 42,-2 0 1,3 0 0,6 0 0,0 0-9,0 0 0,-1 0 0,-4 0 1,-1 0 27,1 0 1,-4 0 0,0 0 0,1 0 45,2 0 0,2 0 1,3 0-1,2 0 22,0 0 1,3-2 0,-6 0-51,0-2 1,-2-1 0,0 2 0,1 0-248,2 0 217,-1 2 0,2 1 0,3 0-44,2 0 5,-4 0 1,-1 0 0,-5 0 0,1 0 1,2 0 1,0 0-109,4 0 105,-5 0 0,5 0 1,-4 0-1,3 0 1,2 0-24,-1 0 1,-3 0-1,3 0 1,1 0 4,-2 0 1,-1 0 0,-5 0-1,0 0-5,-1 0 0,-3 4 1,-1 1-1,0 0-28,-1 0 0,2 4 1,4-3-120,0 1 120,0 3 0,1-8 0,1 5-79,2-2 98,0-1 1,0-1 0,3 1-17,-1-1 47,4-2 1,-4-1 0,5 0 0,-1 0 12,-2 0 0,-3 4 1,-7 0-1,-1-2 23,-1-1 0,-1 3 0,2 0 0,-1-1 9,2-2 0,-2-1 0,1 0 1,1 0 12,0 0 0,-2 0 1,0 0-1,-3 0 30,0 0 1,-3-1 0,4-2-1,-2-1 94,0 2 1,-4-1 0,-3 1 239,1-2-328,-4 0 1,3 0 0,-4 0 286,-1 2-272,3 1 1,-5-3-1,5 0 199,3 1-155,-6-3 0,13 5-103,-5-3-8,1-2 1,4 3 0,-5-3 0,1-1-1,-1 2 18,1 0 1,-6-3 0,-2 5 0,-5 0-131,-2 2 0,-4 1 1,-4 0-119,-1 0 0,0 0 35,1 0 1,-2 1 0,-1 2 0,-1 0 0,0 1-162,3 1 0,-4-3 0,1 3-435,1 0 489,1-4 1,1 4-421,1-5 1024,-6 0-94,4 0-601,-8 0-384,3 0 345,-5 0-154,5 0 645,-4 5 1,9-9-1,-3 3 1</inkml:trace>
  <inkml:trace contextRef="#ctx0" brushRef="#br0" timeOffset="1">9138 5564 10393,'4'-15'0,"1"-1"0,2 2 0,0 2-1117,0 0 1032,-2 6 1,-5-1-606,0 4 630,0 1 1,0-1 0,-2 5 78,-1 2 1,1 5-1,-1-2-25,1 4 1,9 0 0,3-1 49,4-2 1,5 1 0,-1-5 0,2-2 33,4-1 1,8-1 0,2 0 0,7 0-17,4 0 1,6-3-1,1-2 1,0-2 26,-2-2 0,0 4 0,0 0 311,-2 0-276,5 4 0,-6-4 1,5 3 103,3-1-187,-2 1 0,9-3 0,-4 5 107,-1 0-134,5-5 0,-28 4 1,1 0-1,2-2 1,1-1-1,0 1 1,0 0-3,1-1 0,-1 1 1,-3 2-1,1 0 0,1-2 1,0 1-1,-1 0 1,0 0-12,1 0 1,-1 0 0,-2 0 0,1 0 0,28 2 0,-2 0-12,-5 0 0,0 0 1,-6 0-1,-2 0 2,-1 0 1,3 4 0,2 0-1,3-1 81,3-2 1,6-2-1,-2-2 1,2-1-62,-31 3 1,0 0 0,3-1 0,1 1 0,1 0-1,0 0 1,1-1 0,0 0-46,-1 1 0,0-1 1,-3 0-1,0-1 1,-3 1-1,1 0 1,0 1 1,0 0 46,29 0 0,3 1 1,-8 0-114,-4 0 88,-5 0 1,-4 0 0,0 0 0,-4 0-16,0 0 0,-2 0 23,-4 0-4,1 0 0,4 0 0,3 0 0,3 0 0,1 0 59,-1 0 1,0 0 0,-2 0 0,-1 0-58,1 0 1,-2 0 0,0 0 0,-2 0 5,-2 0 1,-2 0 0,-5 0-1,-3 0-21,-3 0 1,-6 0 0,-2 0 87,1 0 0,-4 0 0,2 1 0,-2 1-34,-2 2-57,0 0 1,5-4 0,-1 0 100,-1 0-70,4 0 1,-4 0-1,4 0 1,-1 0 14,1 0 1,1 0 0,6 1-1,0 2-11,2 1 0,1 3 0,-2-3 0,5 0-6,2 1 1,1-4-1,2 4-4,2 0 1,-1-3 0,5 1-1,3-1 1,3-2 10,5 0 1,7 0 0,3 0 0,-1 0 12,0 0 1,1-2-1,-2 0 1,-29 0-1,1 0-58,0 1 1,1 0 0,0 0 0,-1 0 0,1 1-1,-1 0 75,32 0 1,-3 0 0,0 0 0,-5 0-36,-1 0 33,-5 5 0,3-2-71,-8 5 21,2-1 0,-11 5 0,2-1 0,-2 1 0,-5-1-42,-3 0 0,3 1 0,-1-1 14,2 1 1,-1-5-1,1 1 1,2 1 0,2 0-40,3-2 1,-5 2-1,3-4 1,-2 1 88,-2-1 0,-1-2 1,-2-1-1,-4 0 56,-3 2 0,-2 0 1,-2-4-1,-2 1-7,-2 3 0,1-3 1,-2 3-1,3-3-23,0-1 1,5 0 0,-1 0 0,6 0-16,2 0 0,3 2 0,-3 0 0,3 2-62,2-1 1,-1-2-1,1-1 1,-2 0 14,-3 0 1,-2-4 0,-5 0 0,-1 2 9,-3 0 0,-3 2 0,-6-1 261,-2-3-73,-3 3 1,-5-5-304,0 2-174,0 3-33,0-5-103,0 6 1,0 6 0,-2 1 409,-6 3 1,-5 2-1,-10-1 1</inkml:trace>
  <inkml:trace contextRef="#ctx0" brushRef="#br0" timeOffset="2">18701 5507 19230,'-12'0'-528,"1"0"0,1-2 1,1 0-1,1-3-363,-1-2 1,0 4 0,0-4 157,2 2 615,4 1 1,-1 4-1,8 0 343,4 0 1,3 0 0,6 0 813,6 0-851,5 0 1,12 0 0,6 0-26,6 0-133,-19 1 1,0-2 0,0-1 0,1-1 0,5 0 0,2-1-1,2-1 1,2-1-66,3 1 0,2-1 0,3 0 0,0 1 0,2-1 1,0 0 134,2 1 0,0-1 1,4-2-1,1 0 0,-2 1 1,0-1-1,0 1 0,-1 1 1,-2 1-1,-1 0 46,-1 1 0,-2 1 1,-3-1-1,-1 1 1,1-1-1,-2-1-100,-4 1 1,-2 1 0,-6 1 0,-1 1 0,27-4 0,-2 1 0,-3 0 43,-5 2 0,-4 1 0,-8 1 0,-5 1-104,-7 3 0,-5-2 1,-4 5-1,-5-1-98,-5 0 1,-1-2-496,-4 4-72,0-1 0,-5 0 589,-3-3 1,-4-3 0,-9-1 0,-9 0 9,-7 0 1,-19 0 0,-5 0 0,-8 0 40,31 0 1,-1 0 0,-4 0-1,-1 0 1,-2 0 0,-1 1 0,-3 0-1,-1 1 46,-3-1 1,1 1 0,1 1 0,0-2 0,-1 0 0,0-2 0,-1 1 0,0 0-11,0 0 0,1 0 0,-4 2 1,0 0-1,3 0 0,1 0 1,0-1-1,1 0 92,1 0 0,0 0 0,3-1 1,1 0-1,2 0 0,0 1 1,2 0-1,1 1 24,4-1 0,0 1 1,0 2-1,0 0 0,-27 1 1,2 1 230,5 3 1,-1-2 0,5-1-237,2-1-66,11 4 0,5-8 0,13 4-69,4 0 1,11-3-1,12 2 26,13-3 1,18-6 0,10-3 0,12-2 0,-26 4 1,0 1-1,1-3 1,1 0-1,3 0 1,1 1-1,3 0 1,1 0 42,3 0 1,1 1 0,1 0-1,1 1 1,-1-1 0,1 0-65,1 0 1,-1 1-1,-1 1 1,0 0 0,3 1-1,2 0 1,0 0-1,-1 1 1,0 0 0,-1 1 58,0 0 0,0 1 0,-2 2 0,0 0 1,-1 0-1,0 1 0,-1 0 0,0 0-59,-1 2 0,1-1 1,0-1-1,1 1 1,-3-1-1,0 1 1,-1 0-1,-2 0 17,-1-1 0,0 0 0,-1 2 0,0-1 0,-1-1 0,-1-1-110,0 1 0,-1 1 40,-5-3 1,-1 0 0,1 3 0,-1 1 0,20-1-365,-3-2 375,-8 5 1,-4-6 0,-8 3-1,-4-3 130,-6-1 0,-5 1 0,-6 2-318,-1 1 0,-7 0 1,-12-4 250,-6 0 0,-6 0 0</inkml:trace>
  <inkml:trace contextRef="#ctx0" brushRef="#br0" timeOffset="3">2210 5930 26758,'6'-7'233,"6"-1"1,15-1 0,12-6 0,8-3-126,7 0 1,7-2 0,-29 12 0,1 1-74,0-1 1,1 2 0,30-2-1,-3 3 1,-4 1 0,-4 0-127,-3 2 1,-2 5 0,1 5 0,0 2-129,0 2 1,-6 0 0,-2 2-1,-2 2-12,-2-2 1,-6-2 0,-6 0-760,-5-1 478,2-4 1,-9 3-1347,2-2 386,-2-3 923,-7 0 0,-2-5 517,-8 0 1,-2 0 0,-7-2 0,-2-1-95,-4-5 0,-8 2 1,-5-1-1,-5 1 80,-5 0 1,-7 3 0,-5-2 0,-1 1 103,2 0 1,-3 0-1,3 4 1,-2 0 61,1 0 0,2 0 1,4 0-1,0 0 163,3 0 1,0 0 0,9 0 591,2 0-635,5 0 1,6 0-1,2 0-4,2 0-37,2 0 1,9 0-159,1 0 0,4 2 1,1 0-404,4 2 0,1 1 0,6-2 0,2 2 254,3 1 1,7-2 0,-1 2 0,4-1 96,3-2 0,6-2 0,1-1 1,6 0 28,0 0 1,5 0-1,-4 0 1,1 0-99,0 0 1,-7 0 0,1 0 0,-6 0 70,-2 0 0,-1 2 0,-4 1-1144,0 5 881,-5 2 1,-2 7 0,-4 0-1</inkml:trace>
  <inkml:trace contextRef="#ctx0" brushRef="#br0" timeOffset="4">18724 5449 11829,'-11'-12'0,"4"-4"-448,3 1 1,4 2 803,4 6 0,6 2 0,5 5 0,0 1-215,2 3 0,-3 1 0,4 4 0,-2-3 76,-2-1 0,-1 3 0,-1-3 10,-1 1-118,0-3 1,2 3 0,2-3 665,4 1-577,8-1 0,9-4 0,11-1 1072,9-2-1213,-23 0 1,1-1-1,10 0 1,1 0 0,3-3-1,1 0 1,1 1-1,1 0-60,1 1 1,0 0 0,-3 0 0,0 2 0,6-1 0,-1 2 0,-3 1 0,-1 0 50,-4 1 0,0 1 0,-5 0 0,0 0 0,-2 0 0,-1 0 1,-1 0-1,1 1-81,-3 1 0,1 0 0,-1 0 0,-1 1 0,24 6 0,-1-1-21,-4 0 1,-5-2 0,-2-1-1,0-2-28,-1 1 0,-4 1 0,-2-2 0,0 1 55,-1-2 1,-4 0-1,-5-2 1,1 0-20,-1 0 1,-4 0 0,2 0-154,-3 0 144,-1-6 1,1 4 0,2-4-335,1 0 305,-6-2 1,-4 6 0,-6-3-96,1 0 0,-7 4 1,-5-4-48,-7 0 0,-14 3 1,-10-1 186,-8 1 0,-20 2 0,26 0 1,-1 0-1,-4 0 0,-2-1 1,-3 0-1,0-1 31,-2 1 1,1-1 0,-4-1 0,1 2 0,3 1 0,1 0 68,-3 0 1,1 0 0,1 0 0,0 0 0,2 0 0,-1 0 0,3 0 0,0 0-1,3 0 1,0 0-40,1 0 0,1 0 1,-27-4-1,27 2 1,1-1-11,0 0 1,1 0 0,-1 1 0,1 1 0,0-1 0,0-1 0,1 1 0,-1-1 18,0-1 0,0 0-11,0 1 1,-1 1 0,-5-1 0,0 1 0,-1 2 0,0 0-821,-1 0 0,0 0 801,1 0 1,-1 0 0,3 0 0,1 0 0,1 0 0,-1 0 0,3 0-1,0 0 9,-31 0 1,4 4 0,9 0 0,7-1-62,9 3 0,7-5 1,8 3-133,1-3 189,4-1 1,10 1 0,3 2 8,6 1 0,7 1 0,8-3 0,4 2 55,10-1 1,13-2-1,13-1 1,-24 0-1,0 0 54,3 0 1,1 0 0,4 0 0,2 0 0,3-1 0,2 1-28,3-2 0,1 0 61,-2-1 1,0-1-1,6 1 1,1-1-1,-4 0 1,0 1-11,1 1 1,1-1-113,-3-1 0,0-1 1,1 4-1,-1 0 0,-2-2 1,-1-1-1,-1 1 0,1 0 10,1 0 0,-1 0 1,-4 1-1,-1 1 1,0-1-1,-2 0 1,-2 2-1,-2-1-17,-2 1 0,-1 0 0,2 0 0,0 0 1,-3 0-1,-1 0 0,0 1 0,0-1-27,0 2 0,-1 0 0,0 0 1,0 1-1,28 6-124,-1-1 0,-2-2 1,-1 3-1,1-3 1,-2 1-102,-3-1 1,-2-3 0,-8 1-1,-3-3-41,-6-1 0,-12 0 0,-3 0-374,-5 0 45,-8 0 857,-1-5 1,-15 0-287,-5-3 1,-11 3 0,-3 5 0</inkml:trace>
  <inkml:trace contextRef="#ctx0" brushRef="#br0" timeOffset="5">950 8769 25405,'7'-5'0,"-2"-2"0,0-2-4254,3 1 4897,2 3 1,2 1-590,4 0-65,-4 1 0,15 3 1,0 0-1,5 0 54,2 0 1,2 0 0,2 1-1,3 1-151,-1 2 1,0 5-1,-6-2 1,0 0-33,1 1 0,-1-4 0,-1 2 0,-1 0-156,-1 1 0,-2-5 0,1 2 0,-4-3-248,-6-1 0,1-1 357,-6-3 0,0 3 1,-3-4-1</inkml:trace>
  <inkml:trace contextRef="#ctx0" brushRef="#br0" timeOffset="6">1569 8609 20301,'5'-18'-479,"1"2"1,6 6 0,0 1 713,4 1 1,-2 6 0,5-2-384,1 2 1,2 4 0,1 3 0,-2 5 0,0 5-319,-2 3 1,-5 1 0,1 4-1319,-2 0 1438,-2 0 1,-1 0-1,-2 0 1,-4 1 217,-3 3 1,-2-3 0,-3 2 0,-5-3 42,-5-4 1,-4 3-1,-5-4 1,-1 1 128,-3 0 0,2-4 0,-4 4-147,1 2 0,-4 0 0,3 2 1</inkml:trace>
  <inkml:trace contextRef="#ctx0" brushRef="#br0" timeOffset="7">11555 8781 8158,'12'0'0,"4"0"-250,3 0 0,2 0 196,2 0 0,5 1 0,4 2 51,5 0 1,8 3-1,5-4 1,3 2 56,1-2 0,-3 0 0,-1-2 1,-4 0-2,-4 0 0,-8 0 0,-9 0 0,-4 0-92,-6 0 0,-6 0 14,-1 0 0,-11 0 0,-2 0 0,-6 0-33,-5 0 1,-9-4 0,-3 0-130,-8 2 180,-10 0 1,-2 2-1,-5 0-42,-2 0 45,-1 0 1,-1 4 0,1 0 0,2 0 25,5 1 1,2-3 0,2 5 0,3-1 40,4 0 0,7 1 1,6 2-28,4-2 0,13 1 1,11 2-11,11-2 1,12 1 0,6-5 0,5-2 50,5-1 0,6-1 1,3 0-1,0-1-3,0-3 1,3 2 0,0-5 0,0 1 38,0 0 0,-4-1 1,-8-2-1,-4 3 21,-3 1 1,-9 1-261,-3 4 258,-8 0-230,-4 0 35,-11 0 0,-11 0 0,-9 0 0,-8 1 11,-11 3 1,-9 8-1,17-4 1,-2 1-1,0 1 1,-1 0-69,1-1 0,0 1 1,-1-2-1,0 1 0,-25 10 1,4-3 38,8-4 1,16-5 174,12-3 0,26-9 0,14-6 1,14-4-66,7-3 0,10 1 1,-3-4-1,6 3-4,2 2 1,2-3 0,1 3 0,1 2 12,-2 2 1,0 2-1,-2 1-1546,1 1 1508,-6 6 0,-1-4 0,-6 6 0,1 0 0,0 0 0</inkml:trace>
  <inkml:trace contextRef="#ctx0" brushRef="#br0" timeOffset="8">16468 8792 7580,'-4'-11'-321,"0"-1"0,0 5 1,4-1 355,0-1 1,1 4 0,4 1 0,7 3-27,6 1 1,8-1-1,5-2 1,5-1 42,6 2 0,7-4 0,-17 2 0,1 1 0,3-1 0,2 1-25,2-1 0,1 0 0,3 0 0,0 0 1,5-1-1,0 0 0,3 0 0,2 1-181,2 0 1,1 1 0,4 1 0,0 0 0,1-2 0,1 0 0,-20 2 0,0-1 0,1 0 171,0 1 0,0 0 0,1 0 0,1-1 0,0 0 0,0 0 0,-2 2 0,0-1 1,0 1-885,2 1 0,-1-1 0,0 0 844,15-2 1,0-1-1,3 4 1,0-1 0,-10-1-1,-2 0 1,-1 1 0,1 0 14,-2-1 1,0 0 0,-7 1 0,0 1-1,-6-2 1,-1 0-356,25 1 350,-13 1 0,-13 4 0,-9 1 0,-4 0-2,-6 0 0,-7 4 0,-6-2-67,-4 3 1,-6 1-1,-7-2 1,-4-3 169,-3-1 0,-6-1 0,-2-4 0,-5 0-132,-3 0 1,-7 0 0,-5-1 0,-4-2 41,-4-1 1,-2-5-1,25 6 1,0 0 0,-4-1-1,-1 0-14,-4 0 1,-1 1-1,-5 1 1,-1 1-1,-2-1 1,-1 0 148,2 1 0,-1 1-142,-4 0 0,-1 0 0,1 0 0,0 0 0,-5 0 0,0 0 25,1 0 0,0 0-23,0 0 0,0 0 1,-1 2-1,1 0 1,2 0-1,1 0 39,4-1 1,1 0-9,3 0 1,0-1 0,5 1-1,0-2 1,2 1 0,1 0-1,4 0 1,1 0 5,-26 0 0,16 0 0,14 0 0,9 0-41,8 0 0,9 0 0,19 0 10,9-5 0,9-1 0</inkml:trace>
  <inkml:trace contextRef="#ctx0" brushRef="#br0" timeOffset="9">20224 8701 10892,'11'-2'0,"1"-1"0,-1-5 0,2-1-538,2 1 0,0 0 0,8 4 0,5 1 283,4 2 0,9 1 1,5 0-1,7 0 222,7 0 1,-28 0-1,2 0 1,4 0-1,0 0 1,3 0 0,1 0 2,0 0 0,1 0 0,3 0 0,0 0 0,0 0 0,0 0-1572,2 0 1,1 0 1588,0 0 0,-1 0 0,0 0 0,0 0 0,-4 0 0,1 0-30,-1 0 0,-1 0 20,1 0 1,0 0 0,0 0 0,-1 1 0,-2 0 0,1 1-8,-3 0 1,-1 0 0,-1 0 0,0-1 0,-3 0 0,-1-2-1,32 1 1,-4 0 19,-2 0 1,-7 0 0,-4 0 0,-6 0-18,-7 0 1,-6 0-1,-7 0-180,-3 0 207,-8 0 0,-6-3 0,-5-5 0</inkml:trace>
  <inkml:trace contextRef="#ctx0" brushRef="#br0" timeOffset="10">2886 9433 7923,'-7'-11'-327,"5"3"0,8 2 1,8 0 127,7-1 1,9 3-1,15-3 1,8-2 240,-21 4 0,1 0 0,1-3 1,1 0-1,2 1 0,2-1 1,0 1-1,1 0-6,1 1 1,1-1 0,2 0-1,1 0 1,1 1 0,1 0-1,-2 1 1,0 0-176,0-1 0,0 1 1,0 3-1,1-1 1,0 1-1,0-1 154,2 0 1,0 1-8,-2 2 1,1-1-1,-1-2 1,1 0-1,-3 1 1,-1 1-34,2-1 0,0 0 30,0 0 1,0 0-1,0 0 1,0 1-1,-1-1 1,0 0-36,-2 0 0,0 1 28,-4 1 0,0-1 0,0-1 0,-2 0 0,-2 0 0,0 0-22,-2 1 1,0 0 21,31-6 1,-7 6 0,-3-4 0,-3 0 52,-3-3 0,-6 2 1,-3-2-1,-4 1-54,-3 0 1,-5 2-1,-6 4 1,-5-2-1,-2 0 1,-2-1-106,0 4 113,-4 0 1,-3 0 0,-8 0 24,-4 0 0,-5-2 0,-6 0 639,-7-2-670,-6 0 1,-9 4 0,-6 0-117,-9 0 107,-6 0 0,23 1 0,-1 0 0,-2 0 0,0 1 1,-3 2-1,0 0-86,-3 1 1,0 0 0,-1 3 0,-1-1 0,-3 1 0,-1 0 0,0-1-1,1 0 88,2-1 0,0 0 0,-4 2 0,1 0 1,5-1-1,1 1 0,0-1 0,-1 0 10,2 0 1,2-1-1,7-2 1,2-1-1,1 1 1,1-1 0,-27 2 34,4-3 1,3 0 0,2-2 0,1 0 28,3 0 1,-4-4 0,-1 0-1,1 1-51,3 2 1,0 1-1,2 0 1,1 1 17,6 3 1,-5-1 0,3 4-144,3 2 111,12 1 0,-3-2 1,9 0-1,3-1-106,6 0 1,8 3 50,0-2 1,4-2-1,4 0 1,3-1-1,6-1 202,6 1 0,0-3 0,11 1 0,0-1-88,4-2 1,14-2 0,2-3 0,8-5 4,3-4 0,-22 5 1,1-1-1,0 2 1,1 1-1,2-1 1,1 0-45,1 0 1,0 0-1,1 1 1,1 0-1,2-2 1,0 0 0,2 1-1,1 0-97,0 0 0,0 2 0,-4 1 1,0 1-1,-2 0 0,-1 1 1,1 0-1,-1 0 92,0 0 1,0 0-1,0 1 1,0 1 0,-2-1-1,0 0-103,-5 2 1,0-1 84,-1-2 1,0 1 0,26 1 0,-30-2 0,1 1 0,28-2-28,-5 0 0,-7-4 0,-2 3 1,-5 0-8,-4 0 1,-9 0-118,-3 1 140,-8 3 1,-3-6 0,-4 5 0,-1-2-51,1 2 63,-6 0 0,4-3 0,-3-1 0</inkml:trace>
  <inkml:trace contextRef="#ctx0" brushRef="#br0" timeOffset="11">16651 10132 12259,'0'-12'-1757,"1"1"1467,3-1 1,3 5-1,9 0 1,4 2 371,6 3 0,7-1 0,7 1 0,5-2-38,6 1 0,-2 6 1,1 2-1,-4 3-15,-4 4 1,1 1 0,-5 5-129,-1-2 109,4 0 1,-2-1 0,6 0-77,1-1 108,-3-6 1,12-3-1,-4-5 274,1 0-431,1 0 1,8-1-1,3-3 194,-30 0 0,-1 0 0,30-1 0,-30 2 1,1 1-1,30-2 0,-4 0 42,-2 2 0,-1 1 0,1 1-99,-1 0 1,-4 1 0,-1 3 0,1 3 0,-3 2-84,1-1 0,5 1 0,0-5 0,7-2 27,-30-1 0,1-1 1,-1 0-1,0 0 0,3 0 1,0 0-1,-3 0 0,1 0 5,31 0 0,0-1 0,-31 0 1,1 0-1,-2-2 0,1 0-11,-1 0 0,-1 0 0,30 1 0,-6-2 132,-2 2-109,-3 2 0,-7 0 0,-1 0 0,-3 0-4,-5 0 1,6 0 0,-7 0 0,2 0-6,0 0 1,-1 0 0,4 0 0,1 0 8,1 0 0,5 0 0,-2 0 0,5 0 57,-1 0 1,4-1-1,-1-1 1,-1-2-78,-5 1 1,-3-2 0,0 1 42,-3 2 0,-5 1 1,-2 1-1,-4 0 0,-3 0-21,-3 0 0,-7 0 0,2 0-59,-1 0 52,-3 0 1,5 0-233,-3 0 233,-2 0 1,3 0 0,-4 0-85,-1 0 91,1 0 1,-1 0-1,1 0 0,-1 0 9,0 0 1,-3 0 0,0-2-3,1-2-69,-4 3 27,0-4-212,-5 5 0,-1 0 122,-3 0 0,-3 0 0,-4 0 98,-1 0 1,-4-4 0,-3 0-1,-4 2 1,-3 1-26,0 1 0,-10-4 1,1 0 97,-5 1-61,3 2 1,-9 1-1,2 1 1,-5 3 15,0-2 0,-1 3 0,-1-5 0,0 0 10,1 0 1,0 0 0,3 0 0,-3-2 1,-3-1 1,-6 0 0,-4-3-1,28 3 1,1 1-8,-1 0 0,0 1 0,2-1 0,0-1 0,0 1 1,0 0-1,-2 1 0,0 0-33,-3 0 0,1 0 0,-3 1 1,1 0-1,-1 0 0,-1 0 0,2 0 1,0 0 29,0 0 0,1 0 1,-2 2-1,0 1 1,1 1-1,-1 0 1,-1 1-1,-1 0-11,1 1 0,0 0 1,1-1-1,0 0 1,1-1-1,0 1 21,1-1 1,0-1-7,2 1 0,0 0 1,-1 1-1,1 0 1,1 0-1,1-1-9,-1 0 0,1 0 8,-29-2 0,29 3 0,0-1 1,2-1-1,-1-1 16,0 1 0,-1 1-14,-3-1 1,0 1 0,0 0 0,0 0 0,-2 0 0,-1 0 0,1 0 0,1 0-3,-1 1 0,0 1 0,-1-1 0,0 0 0,3-1 0,0 1 0,1-2 0,0 0-3,0 0 0,2-1 0,0 0 0,1 0 0,-23-2 0,3 0-8,3 0 1,8-1 0,3-2 0,2-2 8,3-1 0,-2-2 0,9-3 0,2-1 53,1 1 1,1-1-1,1 1 1,2-1 29,1 1 1,5 3-1,-2 2 119,4 1-165,0-4 0,5 8 316,-1-3-299,5 3 0,0 1-263,6 0 143,4 0 0,8 0 0,2 0 0,0 0 58,4 0 0,0-2 0,2 0 1,0-3 26,0-2 0,1 3 0,2-2 0,0 0-13,0-1 0,-1 1 1,1-3-1,2 3 57,1 1 1,-2 0 0,3 2 0,2-1-20,1 2 0,5 0 1,3 1-1,2-1-9,4-2 1,6 0 0,-2 4 4,1 0-22,6 0 1,6 0 0,-29 0 0,0 0 0,0 0 0,1 0-8,0 0 1,1 0 0,1 0 0,0 0 0,-1 0 0,0 0 0,0 0 0,1 0-74,0 0 0,1 0 0,5 0 1,2 0-1,1 0 0,1 0 1,3 0-1,0 0 77,2 0 1,1 0-1,0 0 1,1 0-1,2 0 1,1 0-1,-2 0 1,1 0-148,-2 0 1,1 0 0,4-2 0,0 0-1,0 0 1,-1-1 0,-1 1 0,1-1 114,-2 1 0,-1-1 0,0-1 0,0-1 1,-1 1-1,-1 0 0,1 0 0,-1-2 9,-2 1 0,0-1 0,2 0 0,-1 0 0,-7 1 0,-1 0 0,1 1 0,-1-1-66,-2 1 1,-1 1 0,-1 0 0,-1-1-1,-5 0 1,-1-1 0,30-1-182,-4 1 1,-13 1 264,-5 4 0,-3 0 0,-5 0 0,-4 0 0,-5 0 0</inkml:trace>
  <inkml:trace contextRef="#ctx0" brushRef="#br0" timeOffset="12">1466 11437 16990,'11'-5'0,"1"-2"0,0 0 0,4 0-2021,3 2 1805,2 2 0,6 3 0,2 0 81,4 0 0,-2 1 1,5 3-1,-6 3-35,-2 3 0,3 2 0,-5-1 0,-1-1 37,-5-2 1,0 2-1,-4-3 1,-2 0-209,-2 1 1,0-6 315,-1 2 1,1-2 0,-1-2 0</inkml:trace>
  <inkml:trace contextRef="#ctx0" brushRef="#br0" timeOffset="13">1958 11368 18722,'8'-10'0,"-1"2"71,2 5 0,-2-3 1,0 3-1,2 0-367,1 2 1,2 6-1327,-1 3 1223,1 2 0,-1 6 1,-1 3-1,-2 3 1,-4 2 311,-3 3 1,-2-2-1,-3 6 1,-4 1 145,-2 1 0,-5-3 1,-2-1-1,1-1 21,-1-2 1,-2-2-1,4-2 1,1-3-191,1-4 1,2-4-1,-1-2 65,1-1 1,-6 0 0,0 3 0</inkml:trace>
  <inkml:trace contextRef="#ctx0" brushRef="#br0" timeOffset="14">2118 12536 22531,'-5'-6'-8872,"4"0"9596,-9 6 813,9 0-262,-4 0-1065,-1 0 1,5 0 0,-4 0 0</inkml:trace>
  <inkml:trace contextRef="#ctx0" brushRef="#br0" timeOffset="15">2015 12502 25635,'0'7'-3444,"0"1"1,2-6-267,2 2 2842,-3 3 1,5-6 1227,-2 3 0,2-3 1,6-1-1,0-1 224,4-3 0,-1-1 0,7-4 0,3 1-27,3-1 1,3-1 0,3-1-339,0-1 0,5 2 0,-1 1 0,0 2 0,1-1-217,3 2 1,4-3 0,2 4 0,3-1 207,2 1 0,0-2 0,3 2 0,-1 0 243,-2-1 0,6 1 0,-27 4 0,2 0 317,1-1 0,1 0-817,-1 0 0,0 0 0,2 2 0,0 0 0,-2 0 0,0 0-321,1 0 0,0 0 223,-1 0 0,0 0 1,4 0-1,0 0 1,-3 1-1,0-1-148,0 2 1,0 0 246,4-1 1,0 0 0,-2 3 0,0 0-1,5-1 1,0 0 0,0-1 0,0 1 29,3-1 1,0 1-1,-3-1 1,1 1-1,3-2 1,1 0 0,0 1-1,2 0-84,2 0 1,1-1 0,1 0 0,0-1-1,1 0 1,0 0 0,0 0 0,0 0 98,2 0 0,0 0 0,0 0 0,2 0 0,1 0 1,2 0-1,-3 0 0,0 0-27,-1 0 1,0 0-1,1 2 1,0 0 0,0 0-1,0 0 1,0-1-1,-2 0 4,-1 0 0,0-1 1,1 1-1,-1 0 1,-1 0-1,0 0 0,1 1 1,0 0 37,1-1 0,0 1 1,-1-2-1,0 1 0,3-1 1,1 1-1,-3 0 0,0 1 1,-2 0 0,1 0 0,2 0 0,1-1 0,-1 0 1,0-2-1107,2 1 0,-1 0 1143,0 0 0,-1 0 1,5 0-1,-1 0 1,-1 0-1,0 0 114,2 0 0,-1 0-141,-1 0 0,-1 0 0,0 0 1,-1-1-1,-1 0 0,-1 0 1,-1-1-1,0 0 4,-2 1 0,-1-1 0,-2 0 0,0-1 0,-5 1 0,-1 0 0,1 1 0,-1 0-20,-1 0 1,-1 0-1,-3 1 1,-1 0 0,-4 0-1,-1 0 1,28 0-14,-3 0 1,-4 0-1,-5 0 1,-5 0 43,-4 0 1,-4 0-1,-6 0 1,-1 0-53,-2 0 1,-5 2-1,-6 0 1,0 2 137,-3-1 0,-1-2-288,-2-1 2857,-5 0-2786,0 0-195,-6 0 239,-6 0 48,0 0 0,-10 0 0,-2 0 0</inkml:trace>
  <inkml:trace contextRef="#ctx0" brushRef="#br0" timeOffset="16">9608 12284 9029,'0'-25'0,"0"2"0,-1 5-917,-3 4 1,1 8 1614,-4 2 1,4 4 0,-1 4-613,3 3 0,1 3-209,0 2 1,0 4 0,0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833"/>
    </inkml:context>
    <inkml:brush xml:id="br0">
      <inkml:brushProperty name="height" value="0.053" units="cm"/>
      <inkml:brushProperty name="color" value="#FF0000"/>
    </inkml:brush>
  </inkml:definitions>
  <inkml:trace contextRef="#ctx0" brushRef="#br0">1386 4305 11846,'0'16'842,"0"3"-516,0 3 0,0 2-147,0 3 1,-2 6 0,0 7 0,-2 4 0,1 3 1,2 0 1,-3 10-1,-1 4 1,3-28 0,-1 2-83,0 1 1,1 0-287,0 1 0,0 1 0,0 4 0,0 0 177,0 0 0,1 0 0,-2 1 0,2-1 18,1 0 1,0 0 0,0-2 0,0-1 0,0 2-1,0-1-17,0 0 0,0-1 41,0 2-1,0 0 1,0-5 0,0 0 0,0 2 0,0-1 6,0 0 1,0-1-68,0 26 0,0-27 0,1 0 1,2 29-38,-2-30 0,1 0 0,3 5 1,-1 0-1,0 1 0,0 1 0,1 3 1,0 0-152,1 1 0,0 0 75,-1 3 0,1-1 1,-1-6-1,0 0 1,0 0-1,-1 0 28,0-4 0,0-2 1,-2 29-1,3-1 1,-1-2 97,0-5 0,0 2 0,-4-6 0,0 0-118,0-2 0,0-5 0,0-1-140,0-2 1,0-9 126,0 1 1,0-11-244,0 0 1,0-12-212,0 1-1358,0-8 1009,0 1 1139,0-16 1,5-6 0,1-13 0</inkml:trace>
  <inkml:trace contextRef="#ctx0" brushRef="#br0" timeOffset="1">1443 9365 8149,'-4'11'0,"-1"-1"0,0 1 429,0 0 0,1-1 1,4 11-1,0 1 112,0 4 0,0 6 0,0-1 0,0 5-255,0 2 0,0 7 1,0-1 374,0 5-460,0 5 1,0 2-1,0 5-2206,0-1 2040,0-26 1,0 1 0,2-3 0,0 1 0,0 4 0,0 1-1,-1 0 1,1 0-105,1 2 0,-1 0 0,-1-1 0,0 0 0,1-3 0,1-1 0,-1-2 1,0 0-433,1 28 0,5 0 1,-3-5-1,2-7-243,1-9 1,1-4 743,-1-2 0,1-4 0,-3-4 0,4-2 0,4-1 0</inkml:trace>
  <inkml:trace contextRef="#ctx0" brushRef="#br0" timeOffset="2">1523 12456 7869,'0'11'0,"0"1"0,0-1 0,0 1 344,0-1 1,0 6 0,0 2 0,0 4 176,0 3 0,0 3 1,1 6-1,3-1-123,4 1 1,-2 3 0,2 0 0,-1-1-88,0-2 1,3 1 0,-2 1-225,2 1-33,-4 0 1,4-3 0,-2-1-68,2 0 0,-2 1 0,-2-2 1,0-2-167,1 0 0,-3-6 50,3 2 0,-4-4 0,2-3-44,0-1 0,-4-3 0,3 2 0,-3-2-571,-1-2 0,4-1-370,0-2 1,0-3-520,-4-1 1633,0-4 0,0 2 0</inkml:trace>
  <inkml:trace contextRef="#ctx0" brushRef="#br0" timeOffset="3">1523 12479 7786,'0'11'0,"-1"-1"261,-3-2 0,3 3 1,-3 0-1,3 3 180,1 0 1,0 3-1,0 4 1,1 3-203,3 3 0,-2 4 1,6-1-1,1 1-19,1 4 0,1-3 0,1 6-40,-1-3 0,-3 1 0,0 1 0,2 2-173,4 2 0,-5 1-21,2 4 0,-3-6 1,1 0-143,-2-1 139,1-3 0,-2 2 0,-2-6 0,-3-2 0,3-5 0,0-1 0,-2-5-300,0-3 0,2 0 149,-1-5 98,1-5 1,-4-6 0,0-8-1,0-6 42,0-5 0,-1-8 0,-2-4 1,-2-3-21,-1-4 1,-2-7 0,-3-6 0,-1 0-73,1 1 0,0-5 0,-2 1 0,-1-2-206,-1-1 176,-1 5 0,5 2 73,-1 9 25,1 1 0,1 15 0,1 4 143,1 7 0,6 4 107,-2 6 0,-1 4-11,1 0 1,-4 10-1,4 10 1,2 2-106,1 5 0,2 4 0,3 6 1,3 3-65,4 5 1,1-2 0,2 7-1,2-3-231,-2-1 1,2-4 0,1-3 0,-1-2-2260,1-4 2472,-2-6 0,-4-4 0,1-7 0</inkml:trace>
  <inkml:trace contextRef="#ctx0" brushRef="#br0" timeOffset="4">1363 9273 8503,'0'13'354,"0"1"1,0 2-20,0 2 1,0 5-201,0 4-73,0 10 0,0-6 0,0 11 0,0 3 0,1 3-67,3 6 0,-2 7 0,1-29 1,1 1-1,-1 0 0,0 0-7,0-1 1,0 1-1,0 0 1,1 1 0,0-1-1,1-1 1,-2 1 0,0 0 20,-1 0 1,1-1-1,1 2 1,0-1 0,1 31-1,0 0 52,0-3 0,0-3 0,-2 1-329,0 2 0,5-1 300,-6-28 0,0 0 0,6 27 12,-5-2 1,6-2 14,-1-9 1,-2-2-89,2-6 0,0-2 38,3 2 1,-3-2 0,-2-3-59,-1-3 0,4 0 0,-3-5 0,2 3-48,0 1 0,-5-2 0,4 4 0,-2-1 95,-3-1 0,4-1 0,-1-5 1,0-1-8,0-3 1,0 1 112,-1-4 0,-3-5-326,3-3 10,-3-6 107,-1 3-429,0-5 0,0-5-194,0-2 1,-1-13 727,-3-2 0,-2-14 0,-6 0 0</inkml:trace>
  <inkml:trace contextRef="#ctx0" brushRef="#br0" timeOffset="5">1374 9365 8548,'0'6'385,"4"8"0,0 0 0,-2 6-221,0 8 0,-1 8 0,1 5 0,3 3-22,2 7 0,-5 4 0,3 2 1,-1 2-108,0 2 0,1-3 1,-1 4-1,2 0-94,1-1 0,-4-27 0,0 2 0,-1-2 0,0 0 0,1 1 0,0 0-64,0 0 1,1 0-1,0-1 1,1 0-1,-3-2 1,1 0-1,2 28-120,0-5 0,4-8 1,-3-6 49,0-2 130,5-1 1,-9-8 0,5-4-47,-2-2 55,-2-1 1,-3-1 0,2-2 0,0-2-62,2-1 0,0-5 0,-4-1 0,0 1-48,0 1 1,0-2-1,0 2 1,0 5-104,0 1-367,0-4 633,0 2 0,-5-1 0,-2 2 0</inkml:trace>
  <inkml:trace contextRef="#ctx0" brushRef="#br0" timeOffset="6">1283 3927 14313,'-8'-1'-622,"0"-3"1,7 2 0,1-1 1076,6 1 0,6 2 0,2 0 0,2 0-249,2 0 0,-3 2 0,4 0 1,1 3-149,-3 2 0,5-1 0,-3 2 1,3-3-78,1 0 0,0-4 0,-1 3-572,1-3 523,0-1 0,0 0 0,0 0 1,0 0 83,0 0 1,-5 0 0,-3 0-1085,-2 0-332,-7 0 1412,4 0 1,-9 0 0,5 0 0</inkml:trace>
  <inkml:trace contextRef="#ctx0" brushRef="#br0" timeOffset="7">1638 3824 14398,'-12'0'-1144,"6"0"1219,1 0 0,14 0 0,2 1 340,2 3-351,4-3 1,-3 9 0,4-2-149,-1 2 52,3-4 1,-7 5 0,2-4 0,-2 3-83,-2 2 1,-4 1 0,-3 1-1,-3 2 154,-1 2 0,-3 1 1,-4 4-1,-9 1-38,-4 3 0,-4-2 0,-2 4 1,0-1-225,0-2 0,3-6 0,3-2 0,2-3 307,2-4 1,0 0 0,5-5 0</inkml:trace>
  <inkml:trace contextRef="#ctx0" brushRef="#br0" timeOffset="8">4306 4808 7989,'-12'0'1739,"6"0"0,2 0-1530,8 0 0,0 0 0,6 0 0,4 0 0,2-1 487,5-3-530,6 3 1,2-4 113,5 5 1,9-1-32,3-3 1,8 1-630,-1-4 0,7 0 377,1 0 1,0-4 0,-2 5-114,2 0 1,-3-4 0,3 2-23,-2-2 1,-7 2-3,-2 0-63,-8 6 163,2-8 84,-8 8-541,3-3 245,-4 0 110,-6 4 0,3-4-27,-6 5 1,1 0-117,-4 0 177,0 0 0,-5 0 1,-3 0 115,-2 0-116,-2 0-8,-4 0 6,-2 0 278,-5 0 0,-5 0 0,-4 0 0,-5 0-160,-5 0 0,-8 0-76,-4 0 0,-2 0-119,-1 0 1,-4 4-71,-1 0 185,-4 4 1,3-6-1,-6 3 1,1-1-1,2-1 1,1 0-4,-1-2 0,-2-1 0,1 0 0,2 0 45,3 0 0,0 0 0,0 0 0,-1 0 97,1 0 1,-1 0 0,2 0 11,-4 0 1,1 4-94,-1 0 1,9 1 55,-1-1 1,7-3 0,0 3 0,5-3 0,2-1 79,5 0 96,8 0 53,-4 0-162,10 0 1,-3 0-1,8-1-17,4-3 0,3 3 0,3-4 0,3 1-10,1 0 1,1 0-1,5 4 1,3 0 41,3 0 0,4 0 0,3 2 0,2 0 72,-3 2 1,0 1-1,-2-2-214,1 0 0,-2 2 59,-3-1 1,-2-2-307,-5 1 213,0-1 0,0-2 1,0 0-1,0 0-144,0 0 0,-4 0 0,-1 0 0,-1-2-640,1-1 1,-2 0-1,1-3 1,0 1-798,-3 2 1633,-6 2 0,2 1 0,-4 0 0</inkml:trace>
  <inkml:trace contextRef="#ctx0" brushRef="#br0" timeOffset="9">8291 4854 7953,'8'-1'130,"-1"-2"1,2-1 196,1 2 1,3 1 0,2 1 0,4 0-72,3 0 1,6 3-1,4 1 1,5-1-85,5-2 0,4-1 1,3 0-1,5 0-119,2 0 0,7 0 1,-29 0-1,1-1 38,2-1 0,1 0 1,3 1-1,1-1-300,0-1 0,0-1 0,2 1 1,1-1 124,-2 1 1,2-1 68,5-2 1,0 2-1,-5 3 1,0 0-1,3-1 1,0-1-39,-2 1 1,-1-1 33,-2 3 0,0-1 1,1-2-1,1 1 1,-3 2-1,0 0 1,-1 0-1,-1 0-9,-1 0 0,0 0 0,2 0 0,-1 0 1,-1 0-1,-1 0 0,-1 0 0,-1 0-84,0 0 0,0 0 0,27 1 0,0 2 0,-4 2-57,-1 1 0,-4-2 0,-8 2 1,-1-1 4,-3-2 0,-4 2 0,-6-1 0,-3-2 2,-1 0 1,-5 1-1,-5 1 62,-2-1 27,-1-2 0,-3-1 1,-1 0 1171,1 0-1098,-6 0 1,4 0 0,-3-1-1,0-2-80,1-1 0,-4-1-40,3 2 36,1-4-15,-2 1 157,0 1-72,-6 5 0,-6-4 0,-1 0 1,-3 2-13,-2 0 1,1 6 0,-1 0-1,0-2 24,-4 0 1,2 2-1,-5-1 1,-1 1 5,-2 1 0,-2-3 1,-3 3-1,-3-2-25,-3 1 1,-4 1-1,-4-1 98,-5 4-81,-7-3 0,-2 1 1,-8-3-918,29-1 1,-1 0 919,-3 0 1,-1-1 0,4 0 0,0-2 0,-2 1 0,-1 0 130,0 0 0,-1 0-66,-1 3 0,-2 0 1,-4-3-1,-2 1 1,2 1-1,-1 0 1,2-2-1,-1 1 36,-1-1 0,0 0 1,-2 2-1,1 0 0,-2 0 1,-1 0-1,3-1 0,0 0-53,1 0 0,2-1 0,3 0 0,0 0 0,0 0 0,0-1 0,1 0 0,1-2 20,-1 0 1,1-1-1,7-2 1,0 0 0,-27-8-1,8-1-32,8 1 0,-1 5 1,7 3-1,1-1-55,2 1 0,0 3 0,1 0 1,-1 1 76,1 2 0,1 0 0,1 2 73,2 1-102,4-1 1,0 3 0,6-5 1928,5 0-1873,2 0-78,7 0 0,2 0 0,9 0 0,6 0-78,3 0 1,2 0 0,-1 0 0,4 0 40,3 0 0,2 1 0,3 2 1,3 2 125,4 1 1,5-3-1,3 0 1,3-1 100,0-2 1,6 0-1,5 0 1,8 0-98,-28 0 0,0 0 1,5 0-1,0 0 1,1 0-1,1 0 1,0 0-1,1 0-245,0 0 0,1 0 1,2-2-1,1 0 0,0 0 1,1 0 100,-2 1 1,0-1 67,-2 2 1,0-1 0,-2 2 0,0-1 0,0 2 0,0-1-53,0 1 0,1 0 11,-2 0 0,1 0 0,-3-2 0,-1 0 0,-1 0 0,0 1-35,-1 1 1,-1 0 0,-1-2 0,0 1-44,-1 1 0,0 0 0,30-1 0,-3-1-226,-2 0 1,-3 0 0,-4 0-1,-7 0-232,-5 0 1,-6 0-1,-3 0 553,-4 0 0,-7 0 0,-1-2 0,1-6 0,2-5 0</inkml:trace>
  <inkml:trace contextRef="#ctx0" brushRef="#br0" timeOffset="10">9711 5049 8934,'0'15'761,"1"0"-784,3-1 0,-1 0 87,4 1 0,-4 2-685,1 2 514,-3 3 0,-1-8 0,1 4 1,2-2 12,1-2 0,-1-1 0,-3-2-1427,0 1 1521,0-6 0,0 4 0,0-3 0</inkml:trace>
  <inkml:trace contextRef="#ctx0" brushRef="#br0" timeOffset="11">9734 4969 7868,'-12'1'0,"1"3"-107,0 3 1,-1 3 0,1 2 0,-2 1 376,-2 2-259,7 3 1,-7 1 0,8-1 0,0-1-184,-1 1 0,4-3 0,-2 3 0,1-1-491,2-3 663,2-1 0,1-2 0,0 0 0</inkml:trace>
  <inkml:trace contextRef="#ctx0" brushRef="#br0" timeOffset="12">9722 5003 7868,'8'0'73,"0"0"40,-6 5 0,7 1 264,-5 6-421,5-1 1,-3 1 0,6-2 0,0-2-439,4-5 1,0 2 481,3-1 0,-2 5 0,-6-2 0</inkml:trace>
  <inkml:trace contextRef="#ctx0" brushRef="#br0" timeOffset="13">9711 5049 7637,'-6'5'-17,"2"2"136,3 4 1,1 4 0,0 1-36,0 2 0,3 5-22,1 4 1,4 0 0,-3-5 5,1 1 1,-3 0 0,1 0-404,-3 0 1,3-4 158,0 0 0,-1-5-271,-3 1 1,0-2 11,0-1 435,0-6 0,-5 4 0,-1-3 0</inkml:trace>
  <inkml:trace contextRef="#ctx0" brushRef="#br0" timeOffset="14">9677 5014 7709,'-8'0'-291,"2"2"0,1 1 433,2 5 0,0 4 1,1 3-31,-2 4 1,-1-1 0,2 2 0,-2 3 0,0 1-278,0-2 0,-2-1 1,3-5-1,1-2-318,2-2 0,1-4 483,0 0 0,0-6 0,0 3 0</inkml:trace>
  <inkml:trace contextRef="#ctx0" brushRef="#br0" timeOffset="15">9711 5026 7983,'6'-8'315,"-2"1"0,-1 4 0,-1 0 0,3 6-180,2 5 0,-1 2 0,3 0 0,-1 0-196,1 2 1,1-3 0,1 5-1,1-4-729,-1-3 0,1 1 790,-1 3 0,0 1 0,1-1 0</inkml:trace>
  <inkml:trace contextRef="#ctx0" brushRef="#br0" timeOffset="16">2118 4957 16308,'0'-8'-979,"0"1"1470,0 4 0,6-2 0,1 5 1,5 0-944,3 0 1,1 0-1,6 0-322,1 0 567,-3 0 1,8 0 0,-5 0-386,0 0 462,0 0 0,-1 0 0,-2 0 0,-2 1-264,-2 3 1,-2-1 75,-6 4 1,2 1-1,-3 4 1</inkml:trace>
  <inkml:trace contextRef="#ctx0" brushRef="#br0" timeOffset="17">2187 4969 10817,'5'11'-427,"-3"-3"1,1-1-1,-1 2 665,-2 1 1,0 2 0,0 1 198,0 2-399,5 3 0,-4 6 0,3 1 1,-3 3 51,-1 1 1,0 2-1,0 5 90,0 2-128,0-3 1,0 9 0,0-5 134,0 2-110,0 1 0,-4 4 1,-1-1-1,-1 0-39,-3-3 1,0 4-1,0-2 1,1 4-4,0 1 0,-1 3 0,0 0 1,1 2 12,-1-1 0,4 0 0,0 5 0,1-1-28,0 0 0,1-3 1,3-2-1,0-3-49,0-4 1,1-1 0,1-7 0,3-2-1,2-4 0,-3 0 1,3 2-1,1-1-18,-2-2 1,1 1 0,-5 3 25,2 1-25,0-1 1,-4 3 0,0 2 0,0 4-16,0 1 0,0-1 0,0 3 0,0 0 3,0-1 0,-4-3 1,0-1-1,2-3-4,0-5 0,2 0 0,0-5 0,0 0-35,0 0 0,-3 3 1,-1-3-37,1 1 123,-3 2 0,3-2 0,-3-1 0,0-1 8,-1-1 0,3 2 0,-2-1 0,1 2-31,2 0 0,-2 3 0,1-5-13,2-2 41,1 0 0,-1-3 1,0 1-1,-2 0 48,1 0 1,2-5-1,1-3 75,0-2-115,0-2 1,4 1 0,0-1-17,-2 1 0,3-5 1,1 0-89,0-2 0,-2-1-10,3-4 1,-3 0-1,4 0 31,1 0 0,1 0 0,1 0 0,1-2-28,-1-1 0,1 1 0,-1-2 1,1 2-49,-1-2 0,2 3 1,1-3-1,1 3 9,-1 1 1,0-2 0,0 0-301,1-2 355,6 0 0,-5 4 1,5-1-1,-2-3-34,1-3 1,-2 1 0,1 1 0,3 2-136,3-1 1,-3 0 0,3 4 231,1 0 1,-1 0 0,-2 0-1</inkml:trace>
  <inkml:trace contextRef="#ctx0" brushRef="#br0" timeOffset="18">4489 9216 7892,'11'0'0,"2"0"-456,2 0 0,8 0 0,9 0 0,6 0 561,8 0 1,4 4 0,4 1 0,1 0-99,4 0 1,-1 4-1,6-1 1,-1 0-22,1 0 0,-5 1 0,-1-4 14,-3 1 0,-4-3 0,0 1 0,-6-3 0,-3-1 39,-5 0 0,0 0 0,-10 0 188,-2 0-205,-5-5 1,-4 2 58,-4-4 1,-7 0 0,-5-1-1,-7 0 0,-12 5 0,-5 0 0,-4 1-81,-4 2 0,-5 0 0,-2 0 1,-2 0-27,-2 0 1,-5 0 0,-3 0 0,-2 0 23,-1 0 0,-6 0 0,-1-1 0,1-2 6,2 0 1,4-6-1,1 1 1,-1-2 45,2-2 1,-1 1 0,6 0-1,2 0 8,0 4 0,6-2 1,2 5-17,5 1-20,4-3 0,10 5 0,3-3 46,2 3-102,7 1 1,4-4-23,9 0 0,3 0 0,13 4 0,5 0 32,4 0 1,11 0 0,4 0 0,4 0 25,4 0 0,0 0 0,-1 0 0,0 0-3,1 0 1,7 0-1,-29 0 1,1 0 0,2 0-1,0 0 8,-1 0 0,1 0 0,0 0 0,0 0 0,-1 0 0,-1 0 0,-1 0 0,0 0-4,1 0 1,0 0 0,29 0 0,-28 0 0,0 0 0,29 0-106,-5 0 1,2 2-1,-11 0-270,-2 2-820,-4 0 1192,2 1 0,-3 0 0,-2 3 0,-3-5 0,0-1 0</inkml:trace>
  <inkml:trace contextRef="#ctx0" brushRef="#br0" timeOffset="19">5291 9857 7880,'1'-10'-1760,"3"2"1718,-3 3 1,4 4 0,-6-2-215,-3-1 255,3 1 1,-9 3 66,2 0-57,3 0 1,1-2 0,8 0 9,3-2 0,4 0 0,1 4 0,2 0 23,2 0 0,3-4 0,-3 1 0,1 0 15,-1 2 0,1 1 1,-2 1-1,4 2-39,3 0 1,1 6 0,1-1-20,3 2 20,2-4 1,5 5 0,1-5-31,-1 0 24,0-1 1,-1-5-1,-1 0 1,-3 0-2,-1 0 1,3 0 0,-3 0-12,1 0 1,-3-1-1,-1-1 1,-3-2 0,-4 1 16,-2 2 1,-1 0 112,-3-3-115,-6 3 1,-10-4 0,-8 5-11,-5 0 0,-3 0 0,-7-2 0,-3 0 0,-4-2-14,0 1 1,-4-2 0,-2 0-15,0-1 25,3-2 0,-8 1 0,3-1 115,-2-1-107,-2 4 1,5-4 0,3 5 0,4 0 9,3-1 1,-1 4 0,7-3-11,3 3 0,1 1 1,5 0-86,2 0 0,4 1 37,6 3 1,3-3 0,11 3-1,4-3 23,3-1 0,7 0 0,7 0 1,2 0 33,1 0 0,5 0 1,3 0-1,3 2-3,1 2 1,0-2-1,-1 4 3,1-1 1,-1 3 0,-3-3 0,-3 0 0,-2 2-11,-3-1 1,2-3 0,-10 2 0,-4-2-3,-1 1 1,-7 0 19,1-4 1,-9 0-23,-6 0 1,-10-1-1,-9-2 1,-4-2-27,-3-1 0,-4-1 0,-5-1 0,-2 1-30,-1 2 1,-10-4 0,3 2 0,-4-2 8,-2 1 1,2-1 0,-3 4 0,5-1 5,2-3 0,4 4 1,11 0 139,3 0-128,3 3 0,6-3 92,3 5-90,7 0 0,3 1 0,6 2 0,4 2 2,7 1 0,6 2 0,8 4 0,5-1 14,2 0 1,10 0 0,4-3-2,4 0 1,3-5 0,2 2 0,-2-1 0,0-1-39,1 0 1,-1-2 0,1-1-1,-3 1 44,-1 3 0,4-2 0,-3 3 0</inkml:trace>
  <inkml:trace contextRef="#ctx0" brushRef="#br0" timeOffset="20">1466 12605 8160,'-10'2'0,"2"5"143,4 4 1,3 8 0,1 0 0,0 3-127,0 1 0,0 5 1,1 1-1,3 1-191,4 1 1,3-4 0,3 4-1,3 3 56,0-1 1,-3 7-1,3-4 1,-2 2-50,0 2 1,-1-1 0,-5-2 128,-1 1 1,-4-5 0,2-5-1,-1-1 1,-2-2-54,-2-3 0,-1-1 168,0-5-23,0-6 1,0-9 0,-1-11-68,-3-9 1,1-18 0,-3-6-1,0-12 5,-1-7 0,1-1 0,2 28 1,-1-1-1,1 2 0,0 1 45,0 0 1,0 1 0,-3-25 0,1 2 0,-1 10 102,1 9 0,2 5 28,-3 12 0,4 9-80,-1 10 0,3 5 0,1 9 0,0 4 171,0 5-211,0 7 0,5 1 1,1 9-53,1 10 34,3 2 1,-6-20-1,0 1 1,10 28-856,-7-29 1,1 0 650,12 25 0,-13-23 0,0-1 0,12 23 174,2-2 0,-4-3 0,3-8 0,0-5 0,2-5 0</inkml:trace>
  <inkml:trace contextRef="#ctx0" brushRef="#br0" timeOffset="21">5210 12834 7758,'12'-4'0,"-2"-1"0,-1 0 0,0-1-104,4 4 1,-1 1 0,6 1 0,1 0 71,3 0 0,-2 0 0,8-2 0,-1 0-181,0-2 0,3-4 213,-3 5 0,0-6 0,-4 2 0</inkml:trace>
  <inkml:trace contextRef="#ctx0" brushRef="#br0" timeOffset="22">5405 12593 7655,'-5'7'0,"-3"-2"0,-2 0-380,-1 2 1,4 3-1,2 2 1,0 1 379,-2 2 0,0-2 0,0 3-118,-2 1 178,4-5 0,-6 5 0,4-6 85,-3 1-168,3-1 1,-2 1 0,6-1 140,0 1-57,2-1 0,1 1 0,0-1 0,0 0-17,0 1 1,5-1 0,4 1-1,3-1-41,4 1 0,4-5 0,0 1 1,6 0-97,4-2 1,5 0-1,2-3 93,1 1 0,5-1 0,-2-3 0</inkml:trace>
  <inkml:trace contextRef="#ctx0" brushRef="#br0" timeOffset="23">5371 13498 7852,'5'-12'-272,"-3"4"0,6 2 1,1 0 115,1-1 1,3 4-1,3-4 1,6 2 274,3 3 1,3 0 0,-2 2 0,2 2-184,1 1 1,-2 0 0,2 3 0,-1 1-60,-2-1 1,-3-3-1,-3 0 1,-2-1 122,-2-2 0,5-5 0,-4-2 0</inkml:trace>
  <inkml:trace contextRef="#ctx0" brushRef="#br0" timeOffset="24">5657 13349 7363,'-1'-12'0,"-3"2"-496,-4 2 1,2 3 335,-2 5 1,5 0 195,-5 0 1,0 0 0,-2 2 243,2 1 1,2-1-202,2 2 0,2 2 0,-5 2-63,2 2 0,-4 1 0,3 2 0,-2 1-75,1 1 1,-1 4 0,-3-2 0,-1-1 46,1 1 1,3-2-1,0-3 1,1-1 56,0 0 1,-1 1 0,4-1 89,1 1 0,2-5-85,1 1 0,1-2 1,3 3-1,4-2-21,2-2 0,6-1 1,3-4-1,3 0-101,1 0 1,4 0 0,1-2-590,1-1 330,2-4 331,3-4 0,-5-6 0,-1-1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858"/>
    </inkml:context>
    <inkml:brush xml:id="br0">
      <inkml:brushProperty name="height" value="0.053" units="cm"/>
      <inkml:brushProperty name="color" value="#FF0000"/>
    </inkml:brush>
  </inkml:definitions>
  <inkml:trace contextRef="#ctx0" brushRef="#br0">1237 4843 7261,'-2'11'0,"0"1"576,-2-1-390,0 0 1,0 6 0,-1 2-63,-1 3 1,3-1 0,0 0 0,1-2 28,2 1 1,0 2-1,0 1-190,0 0 0,0 2 34,0 5 0,0 2-45,0 10 34,0 5 1,0 5 0,0 8-1,0 4-9,0-30 0,0 1 1,0 2-1,0 2 0,0-1 1,0 0-207,1 1 1,-2 1 0,0 2 0,-1 0 237,0 0 0,0 0 0,-1 1 0,1-1 0,0 0 0,1-1-6,-1 1 1,0 0 0,0 0 0,0 0 0,2-2 0,-1 0 0,0 1 0,0-1 0,-1 2 0,0 0 78,0 1 0,0 1-1211,2 4 0,0 0 1138,0 1 1,0 0-3,0 0 0,0 0-31,0 5 1,0-1 31,2-6 0,1 0 0,0 7 0,0-1 1,1-8-1,-1-2-95,-1 1 0,0 0-526,1-5 0,0-1 604,-3 0 1,1-2-1,8 28-177,-5-3 0,1-4 125,-1-4 1,-2-2 34,6-5 16,-5-5-275,7-2 261,-9-10 440,4-1-447,-5-5 1717,0-5-1757,0-1 1698,0-11-1680,0-1 1,0-16-1,0-10 1,-1-12-10,-3-11 0,-1-13 0,1 24 0,-1-1 48,1 0 0,0-2 0,2 1 1,1-2-1,-2-8 0,-1-2 1,1-1-1,0 0 0,0-2 1,1-1-32,-1 0 1,1-1 0,-1-4-1,2 0 1,1 0 0,0-1 0,0 0-1,0 1 51,0 0 0,0 0 0,0 3 1,0 0-1,0-1 0,0 0 1,0 1-1,0-1 16,0 1 0,0-1 0,0 2 1,0 0-1,0 2 0,1 1 0,0-1 1,1 1-19,-1 0 0,2 1 1,-1 2-1,1 0 1,-2-1-1,0 0 42,1 2 0,0 1-43,0 1 1,0 1-1,-2 2 1,0 1-1,0 1 1,0 0-14,0 1 0,0 1 0,1 4 0,2-1-14,0-28 0,1 4 0,-4 4-44,0 3 0,4 4 1,0 4-1,-2 5 63,0 6 0,-2 0 0,0 7 0,0 4 37,0 2 0,0 3 1,0 3 203,0 1-122,0-1 1,-2 6-1,0 3 272,-2 6 0,0 8 1,4 10-192,0 4-167,-5 9 1,4 10-1,-3 8 1,2 8-5,0-28 1,0 2 0,1 1 0,-1 1 0,-1 5 0,-1 1 103,-1 1 1,1 1 0,0 2 0,1 1-420,-1 4 0,1 1 0,-1 2 1,1 0 310,-1 1 1,1 1-1,-1 3 1,1 0-1,2 2 1,0-1-1,-1 1 1,0 0 33,0 0 0,1 0-57,1 0 0,-1 1 0,1-19 1,0 1-1,0 0 0,0 0 0,0 1 1,0 0-1,0 1 0,0-1 0,0 1 13,0-2 0,0 1 1,0-1 5,0 21 0,0-1 1,2-5-1,0-1 4,-1-1 0,2 0-99,1-5 0,1-2 0,-4-3 1,0-1-1,2-6 0,1-1 0,-1-3 1,0-1-268,3 28 0,-2-10 0,4-8 0,-1-6-1250,0-8 1596,-2-13 0,-5 3 0,0-9 0</inkml:trace>
  <inkml:trace contextRef="#ctx0" brushRef="#br0" timeOffset="1">3023 11105 8317,'-6'0'-299,"-1"0"294,4 0 1,1 1 0,-1 3 0,1 5 90,2 5 1,2 1 0,0 9 0,2 6-42,-2 1 0,1 13 0,0-9 1,0 0-19,0-1 0,-2-2 0,-1-3-81,0-6 100,0 0 1,-1-11-1,-2 4-29,0-4 68,-1 0-84,-1-6 22,-2-1 1,1-15-1,2-6 1,2-9-114,-2-5 1,2-9 0,-1-6-1,1-7-41,2-8 0,0 10 0,0-3 0,0 11 117,0 6 0,2 8 0,0 6 19,2 5 0,5 11-18,-1 6 1,-3 9 0,0 7 388,0 2-261,-4 1 0,4 5 0,-5 0 205,0-1-276,0 8 0,0-15 0,0 10 72,0-1-72,0-4 1,0-5 0,0-5 1,0 1-72,0-6 1,0-2 0,0-8 10,0-3 1,-1-9 0,-2-5 0,0-7-46,0-7 1,2-3 0,1 1 0,0-2 16,0-2 0,0 11 0,0 3 0,0 9 4,0 5 18,0 7 1,0 7 0,1 11 238,3 6-218,-3 3 0,4 5 0,-5 3 0,0 5 7,0 2 0,4-3 1,0 0-1,-2 1-63,0-2 0,1 1 0,1-5 56,-1 2 0,-2 0 0,-1 4 0</inkml:trace>
  <inkml:trace contextRef="#ctx0" brushRef="#br0" timeOffset="2">3080 12284 8118,'-6'1'589,"2"3"-495,3 4 1,1 8 0,0 7 0,1 8 78,3 6 1,-3 2-1,4 4-128,1-1 52,-5-5 0,4 4 1,-5-6-4,0 0-109,0 2 1,0-13 0,0 3 0,0-5-99,0-2 1,0-4-39,0-4 1,0-7 0,0-5-8,0-7 1,-1-14-1,-2-11 1,-1-13-1,2-9-173,0-6 1,2-4-1,0 8 352,0 8 1,0 9-1,0 12 416,0 8-399,0 5 0,2 14 611,2 7-443,-3 9 0,4 8 1,-4 3 143,3 3-304,-3 8 0,8 3 0,-4 5 1,0-2-8,0-2 0,3 0 0,-4-5 0,0-3-40,1-1 1,-4 1 0,4-10 0,-1-4-427,0-2 260,0-3 0,-4-15 0,0-10 1,0-13 58,0-10 1,-2-17 0,-2-4 0,-2-7 55,3 27 0,0 0 0,-2 0 0,0 0 0,-3-25 1,-1 1-34,1 2 0,0 16 0,4 7 260,1 10 74,2 12 39,1 1-202,0 24 1,0-4 0,1 21 23,3 5 1,-1 7 0,3 8-1,-1 0-26,-2 0 0,2 0 1,-2-3-1,0 2-44,-2-2 1,1-2 0,0-5-190,2-7 0,1-5 1,-2-7-1,2-4-328,1-7 0,-2-6 0,2-10 0,-1-6 477,-2-7 0,-2-4 0,-1-1 0</inkml:trace>
  <inkml:trace contextRef="#ctx0" brushRef="#br0" timeOffset="3">8302 5003 9794,'12'0'0,"1"-1"214,2-3 0,3 3 0,6-3 0,1 1 123,2-1 0,0 3 0,-4-3 1,0 3 29,-1 1 1,-2 0 0,-3 0-1715,0 0 1038,3 0 0,-7 0 0,2 0 1,-2 0-516,-2 0 0,-3 4 824,0 0 0,-1-11 0,5-5 0</inkml:trace>
  <inkml:trace contextRef="#ctx0" brushRef="#br0" timeOffset="4">8474 4843 7714,'0'-8'-402,"0"0"375,0 6 0,0-8-58,0 2 300,5 3 0,-3-1 776,1 2-356,-1 2 1,-2-1-428,0 6 0,-5 4 0,-2 4 0,-2 2-92,-2 2 1,2-2 0,-6 4 0,2-1-202,1 3 0,-3-1 1,0 0-235,1-2 287,1 5 1,6-5 0,-1 5 0,0-4 6,2 0 0,-3-1 0,4-2-377,-1 2 383,3-1 0,-2-4 1,5 1 45,0-1 1,0-3-1,0 0 1,0 0 20,0 3 0,1-1 1,2-1-1,2-3-22,1-1 1,2 3-1,3-3 1,1 0-129,-1 0 1,1 3 0,-1-4 0,2-2-450,2-1 1,2-1 550,2 0 0,2-5 0,-3-1 0</inkml:trace>
  <inkml:trace contextRef="#ctx0" brushRef="#br0" timeOffset="5">8325 5072 7869,'12'0'363,"3"-4"1,2-1-1,0-2 1,4 0-58,0 0 0,6 1 0,0 3 0,-2 0-155,-1 0 0,2 2 0,-1 1 0,0-1-619,0-3 1,-3 1-1,-5-3-1425,0 1 1011,3-4 882,-12 8 0,12-10 0,-7 5 0</inkml:trace>
  <inkml:trace contextRef="#ctx0" brushRef="#br0" timeOffset="6">8486 4797 8465,'-8'0'581,"0"0"1,1 1-493,0 3 1,-3 2 0,3 6 0,-4-1-407,0 1 225,-1-1 1,1 2-295,0 2 313,-1-2 1,1 7 0,-1-5-67,1-1 0,4 3 40,4-2 1,-4 0 200,0-3 0,2 1 401,1 2 0,2-2-199,2 2 1,0-2-1,2-1-93,2 4 0,3-8 0,7 4 1,1-2-96,-1 0 1,4-2 0,0-2 0,1 1 11,0-1 0,-1-3 0,2 0-1274,-1-1 790,1-2 1,-3 0 0,0 0-1,-2-2 356,0-1 0,1 1 0,-5-3 0</inkml:trace>
  <inkml:trace contextRef="#ctx0" brushRef="#br0" timeOffset="7">8852 4957 7707,'-6'0'618,"2"5"1,8 3-598,3 2 0,0 3 1,-1 1-1,0 4-34,1 3 1,0-2 0,4 5-1,-2-3-279,-2-1 321,-4 2 1,6 1-286,-6 0 185,6-6 0,-2-1-111,4-9 0,1 2 129,-1-5 1,6-1-1,2-6 35,2-1 0,2-5 0,-1 3 0,-2-2 65,-1 1 0,-5 4 0,2-1 103,-4 3 0,-2 2 1,-2 3 75,-4 4 1,-4 2 0,-5 3 0,-5 2-22,-4 4 1,-5-1-1,2 1-214,-1 1 1,0-3 78,-1-2 0,-1-4-397,5-3 1,-1-2 94,5-2 1,-3-4 0,1 0-1080,3-6 1311,6-9 0,-6-3 0,4-5 0</inkml:trace>
  <inkml:trace contextRef="#ctx0" brushRef="#br0" timeOffset="8">9264 5129 7689,'-11'0'-414,"5"5"469,2 3 1,2 2-1,2 1 1,0 1-14,0-1 1,2-3-1,0-1 1,3 2 1,2 1 0,-3 2 0,2 1 1,-1 1-83,-2 1 1,3 0-418,2-3 388,-3-6 1,5-1-1,-3-5 1,4 0 48,0 0 0,1-5 1,-1-3 61,0-2 1,1-5-102,-1 0 0,-3-1 234,0 5 1,-2-4 0,3-1 0,-1 2-19,0 2 0,-1 5 1,0 3-87,2 3 1,-2 8-1,-1 5 1,-1 10-147,-2 7 1,-2 5-1,0 5 1,2 1-224,1 1 1,1 2 0,-3-5 0,3-2 295,2-4 0,0-4 0,5-5 0</inkml:trace>
  <inkml:trace contextRef="#ctx0" brushRef="#br0" timeOffset="9">9780 5186 7869,'-2'-11'-932,"-1"-1"359,1 1 179,-3-1 1317,0 6-718,4 1 1,-9 1 0,2 0-1,-2 2-130,-2 0 1,2 4-1,1 1 1,3 6-103,1 5 1,-3-1-1,4 2 1,2-1-13,1 2 0,1-4 1,1 4-1,3-4-27,3 0 0,4-1 1,0-1-1,0-1 34,1-1 0,1-6 0,1 2 2,1-2 6,-5-2 0,0 3-33,-2 1 283,-3 0 0,-5 0-64,-8 0 0,-2 5 0,-3-2-142,-2 3 1,2 1 0,-3-3-1,1 0-146,-1 1 1,5-4 0,3-1 46,-1-3 1,4-2-1,1-3 1,3-4-229,1-2 1,5-2-1,3-2 307,2-2 0,2 1 0,-1 4 0</inkml:trace>
  <inkml:trace contextRef="#ctx0" brushRef="#br0" timeOffset="10">9883 5209 7594,'6'11'319,"-1"1"-206,-5-1 0,5 6-243,-3 1 234,3 5-14,0-1 1,0-2-198,2-1 199,4-5-128,-5-3 1,5-2-246,1-5 108,-1 0-51,1-4 151,-1-11 0,2-1 0,1-12 0,0-2 0,-3-1 0,-2 3-40,0 4 1,-4 0 0,-1 4 8,-3 2 0,1 7 372,2 3 1,-3 8-1,4 3 135,0 3 0,-2 6-171,4-1 0,1 9 37,3-1 0,-1 8-87,-2-1 0,2 1-31,-2 3-55,-3-2 0,1 10 1,-3-5-1,1 0-42,-2 3 0,-2-2 1,-2 2-1,-3-3-93,-2-3 1,0 5 0,-5-7 0,1-1-134,-1-2 1,0-6 0,-2-5 0,-2-3-154,2-5 0,-2-5 0,0-11 0,2-9-90,2-11 1,0-11-1,1-5 1,-1-2 414,1-2 0,3 5 0,2 4 0,1 6 0,1 8 0,4 1 0,0 4 0</inkml:trace>
  <inkml:trace contextRef="#ctx0" brushRef="#br0" timeOffset="11">10524 5186 7619,'0'12'0,"0"0"140,0 4 1,1-2-1,2 5 1,1 1-65,-2 2-14,0 0 0,1-4-115,1-2 73,0 1 0,1-5-76,3-1 1,-2-4 0,0-10 0,0-5-834,-4-7 782,-1-5 0,1-3 0,0 0 48,2 0 0,0 5 0,-4 3-229,0 2 402,0 2 0,1 5 0,3 2 1,2 4 115,1 4 1,3-2 0,-3 6 0,5 2-22,3 4 0,-5-1 1,4 2-62,0-2 1,0-2-73,-2 0 1,-5-3 0,1-2 57,1 0 0,-3-3-341,2-3 264,0-5 0,-2-2-325,-2-9 1,1 2-17,-1-5 0,3 4-132,-3-4 1,0 5-7,-4-1 360,5 2-154,-4 7 110,4 1 106,0 5 0,-3 0 0,3 0 0</inkml:trace>
  <inkml:trace contextRef="#ctx0" brushRef="#br0" timeOffset="12">11062 5278 7827,'7'-2'-596,"-4"-1"508,-1-4 1,-6-4-1,-1-1 1,0 1 160,0-1 0,-4-3 1,2 0-1,0 1-123,-1 1 1,-1 3 0,-5 1 0,-1 3 12,1 1 0,-3 2 0,2 7 0,1 4 32,1 2 0,-1 2 0,2 4 1,3 2 40,2-1 0,4 4 0,3-6 64,0-1-66,0 4 1,5-6-1,2 4 1,5-4-17,3 0 0,-2-6 0,2-2 66,-2-3 0,2-1-54,0 0 1,1-1-84,-5-3 0,0-6 41,1-5 1,-2-2 0,-1 3-5,-1-1 20,-1 0 1,1 3 0,-2 1 0,1 1 0,-2 1-35,0 1 44,-1 6 1,-3-3-1,1 6 66,2 3 1,0 3 0,-4 7 62,0 2 1,4 0-113,0-1 1,0 2 0,-3 3 17,3-1 0,-3-5 1,4 2-207,0-4 0,-2 0-67,4-1-158,-4-4 1,7 1 381,-2-4 0,2 0 0,1-4 0</inkml:trace>
  <inkml:trace contextRef="#ctx0" brushRef="#br0" timeOffset="13">11246 5198 6825,'0'12'-95,"0"4"585,0 3-319,5-3 0,-4 6 0,3-4-282,-3-1 0,3 4-252,0-6 1,-1 0 362,-3-3 0,0-1 0,0 1 0</inkml:trace>
  <inkml:trace contextRef="#ctx0" brushRef="#br0" timeOffset="14">11246 5003 7798,'0'-12'0,"0"6"-246,0 1 199,0 5 0,5 1 0,2 3 0,5 4-454,3 2 501,-2 1 0,3 1 0,-4-1 0</inkml:trace>
  <inkml:trace contextRef="#ctx0" brushRef="#br0" timeOffset="15">11383 5163 7798,'8'-1'439,"-1"-3"-508,1 3 1,3-3-1,1 7 1,0 0-106,4 0 1,2 2-1,3-1 1,0-2 64,-2 0-626,-5-2 735,7 0 0,-3 0 0,5 0 0</inkml:trace>
  <inkml:trace contextRef="#ctx0" brushRef="#br0" timeOffset="16">11475 5095 7744,'-12'3'0,"1"2"141,-1 2 123,6-5 0,1 8-55,5-2 1,0 4 0,0 2 0,1 2-127,3 2 0,1 1 0,4 4 0,-2 0 29,2 0 1,2-2 0,0 0 0,0-4-419,1 0 1,-1-2-1,1-5 1,-1-1-215,1-1 1,-1-5 0,1 0-228,-1-1 575,1-2 1,-1-9 0,0-4 171,1-4 0,-1-5 0,1-5 0,-5 0 0,0 4 0,-2 0 0,3 2 0,-3 2 5,1 3 0,-3 4 43,0 0 1,0 6 428,1 2-196,-3-2 0,5 4-29,-2-1 0,-3 3 1,3 3-1,-1 5-34,1 2 1,-2 2 0,5 0 0,-2 2-254,-3 2 0,3 3 1,-1-4-1,0-1-541,1-1 1,-4-6 61,3 1 0,-1-6 181,0 2 1,-1-8 332,1-3 0,-1-5 0,-2-3 0,0-4 0,0 1 0,0 0-150,0 2 112,0-4 1,0 7 0,1-2 507,3 2-190,-3 6 1,5-1 74,-2 4 0,-1 0 0,4 5 308,2 3-552,-4 2 1,6 2 0,-5 1-47,0 4 1,5-1 0,-5 6 0,2-1-126,-1-3 0,0 2 0,1 1 0,0-1 40,1 1 0,-3-3 0,2-5-304,1-2 0,-3-3 167,2 4 0,-4-6 1,3 1 17,2-6 88,-4-3 0,6-7-561,-4-2 421,3 2 1,2-7 0,-1 3 242,1 0 0,-5 3-67,1-2-165,0 9 745,-2 2-317,4 5-110,-9 5-31,5 1-107,-1 6 92,-4-1 0,9 2-649,-2 2 274,-3-2 173,5 3 0,0-4-278,5-1 388,6-5 0,-9 5 0,5-5 0</inkml:trace>
  <inkml:trace contextRef="#ctx0" brushRef="#br0" timeOffset="17">12437 5278 7740,'10'-2'-123,"-3"-1"788,-2 1-233,-5-3-272,0 0 1,0 3-1,0-6 1,-1-1 39,-3-1 1,2 2 0,-6 1 0,1-2-375,0-1 1,-3-1 0,2 2-110,-2 2 0,-1 4 1,-1-1-1,2 4 105,2 4 0,-2 3 0,4 5 0,-2 4 87,1 3 1,4 2 0,-1 1 0,3-2 22,1-1-55,0-5 508,0 3-275,0-6 1,5-4 0,4-3-257,5-3 1,0-4-47,5-4 1,-5-5-1,1-8-306,-2 1 431,-1 0 1,-1-4 0,-1 0 0,-2 1-252,-4 3 318,2-2 0,-5 8 1145,3-2-438,-3 7-191,-1-2 225,0 8-533,0-3 0,0 7 1,2 1-1,1 6 0,5 5 141,2 5 0,-2 3 0,-1 2-89,2 3-217,2 2 0,-1 9 1,-1 1-1,-3-3-78,-1 0 101,4 3 0,-8-3-132,3 2 36,-3-2 1,-1-3 0,0-1 0,0-3-34,0-1 0,0-6 0,-1-7 0,-1-2 35,-2-2 0,-1-1 0,1-2 1,-4-4-277,-2-3 1,-3-6 0,-3-4-802,-7-5 888,-5-9-78,-12-6 0,0-11 1,-6 0-1</inkml:trace>
  <inkml:trace contextRef="#ctx0" brushRef="#br0" timeOffset="18">4615 5335 7862,'0'13'0,"0"1"311,0 1 1,5 5-81,3-1-93,-3 3 1,4 5 0,-4-1-101,1 0 0,-2-6-297,4-1 1,-2-5 0,2 2 96,-5-4-732,4 0 598,-6-6 0,4-2 0,-5-8 296,0-4 0,-5-7 0,-1-3 0</inkml:trace>
  <inkml:trace contextRef="#ctx0" brushRef="#br0" timeOffset="19">4592 5312 8631,'0'11'17,"-4"6"0,0 2 0,2 3-138,1 1 214,-4 5 1,3-4 0,-2 4-401,3 0 0,1-8 0,0 2 307,0-4 0,-5-3 0,-1-4 0</inkml:trace>
  <inkml:trace contextRef="#ctx0" brushRef="#br0" timeOffset="20">4626 5392 7728,'6'-6'-351,"-4"1"582,6 5-208,-6 0 0,5 0 0,-4 0 14,5 0-328,2 5 1,2 1 0,-1 6-137,1-1 427,-1-5 0,6 5 0,0-5 0</inkml:trace>
  <inkml:trace contextRef="#ctx0" brushRef="#br0" timeOffset="21">4981 5690 7307,'-11'1'0,"1"3"23,2 4 0,3 2 1,5 2-1,0 2 174,0 2 1,0 4 0,0-2 0,1 0-267,3-3 1,3-2-21,4-2 1,0-3-1,1-2 1,-1-1-46,1-2 0,-1-7 119,1-4 1,-2-6-147,-3-1 143,-1-5 0,-6 2 1,0-5-1,0 0 243,0 0-206,0 5 1,-2-2 0,-2 5-4,-3 1 0,-3 1 0,-2 3 0,1 2 8,-1 4-170,1 3 0,3 6 1,1 4-34,-2 5 0,0 4 0,1 5 0,3 0 28,0 0 0,4-2 0,-3-2 0,3-3 151,1-4 0,5-5 0,1-2 0</inkml:trace>
  <inkml:trace contextRef="#ctx0" brushRef="#br0" timeOffset="22">5153 5655 7273,'4'12'180,"0"-1"1,5 5 0,-3-1 0,0-1-206,-2-1 0,1-2 0,0 1 0,1-1 56,-1 0 1,-2 1-167,-3-1 118,0-4 0,0-4 74,0-6-37,0-9 0,0-2 0,0-5 134,0-1-130,0 3 1,2-3-301,2 5-16,-3-1 0,4 9 0,-4-1-136,3-1 0,2 4 428,6 1 0,-1 8 0,1 2 0</inkml:trace>
  <inkml:trace contextRef="#ctx0" brushRef="#br0" timeOffset="23">5497 5644 7450,'-4'-8'0,"-1"2"0,-2 1 38,-1 2 1,-3 2 0,0 1 283,-1 0 1,1-4 0,0 0-166,-1 2 1,1 2-497,-1 4 0,5-2 235,-1 6 1,5 0 124,0 3 0,1 0 1,2 1-1,0 1-188,0 2 1,0-1 60,0 5 0,4-4 0,1 3 61,2-1 1,-4-3 0,5-7 88,1-3 1,1-3-110,2-1 1,-1-6-1,-1-6 49,-2-5 0,1-7 0,-5-6 0,-1-4-54,2-2 1,-3 1 0,2 3 0,-3 4 7,-1 5 1,0 8 600,0-1-437,0 9 1,0 7 0,0 9-1,1 3-6,3 4 1,-2 4 0,6-1 0,1 3 169,1 1 1,3-2-1,1 0 1,2-4-249,2 0 1,-2-2-1,3-3 1,1-2-195,2-2 0,-3 0 0,-1-4 0,-1-1 154,1-2 0,0-2 0,1-4 0,-4-5 48,-2-4 0,-3-3 1,-1 3-1,-3-3 32,0 0 1,-3 3 0,-3-2-27,0 4 1,0 0-1,-1 1 1,-3 1-124,-3 2 0,-4 3 108,0 5 0,-2 0 1,-1 0-5,-1 0 0,-4 5 1,4 3-88,1 2 0,1 5 61,2 0 1,3 1 82,0-5 1,6 0-58,-2 1-50,3-1 1,6 1-1,2-1 1,4-1-1,0-1-42,0-1 0,5-5 0,0 0 0,1-1 48,-1-2 1,3 0-1,-3-2 1,-2-3 18,-2-6 1,0-2 0,-1-5 0,-1 2 33,-2 2 0,1-3 0,-4 2 24,1 1-59,-3 1 0,3 3 230,-2 2-214,-3-2 1,10 10 14,-4 0-13,3 5 1,-3 8 176,-3 2 0,1-1 12,-1 5 1,3-3-3,-3 3-143,0-5-90,1 7 99,-4-8-28,4 4 0,-5-10 0,2 0 5,1-2 1,-1-3 0,3-6-133,0-3 0,-4-7 1,4-3 13,0-1 0,-3 3 0,3-3 0,-2 2-72,1 2 1,1 2 79,-1 5 0,-1-2 3,4 5 0,-3 0-24,4 4 0,-4 0 68,3 0 0,-3 0-30,4 0 1,-4 0 188,3 0 1,-3 0 100,4 0 1,-5 4-123,5 0 0,-4 0 0,2-3 0,1 1 26,-1 2 0,0 1 1,3-1-1,-1 4-6,1 2 0,-3 1 1,2 1-1,-1-1-58,0 1 0,2-1 0,-4 1 0,1-1-43,3 1 1,-3-1-69,2 1 0,-2-5 66,2 1 0,-2-6-133,-2 2 104,-3-3 1,8-2-1,-5-4-9,-1-6 1,2-2-1,-1-6-44,-2-2 1,1 0-646,1-2 315,-3 0 180,4 5-47,-5-3-969,0 8 596,0 1 285,0 2 340,0 9 0,-5 1 0,-2 6 0</inkml:trace>
  <inkml:trace contextRef="#ctx0" brushRef="#br0" timeOffset="24">6505 5747 7681,'5'6'-374,"-5"0"318,0-6 1,-2-2 0,-4-2 95,1-3 17,1-3 69,-1-2-68,4-4 0,-4 3 0,0-4-124,3 6 132,-8-1-13,9 6-133,-4 1 151,0 0-199,-2 4 114,-4-4 31,-1 10-61,6 1 58,-4 0-9,9 5 1,-5-9 64,6 6-69,0-1 8,0 5-9,0-1-25,0-4 32,0 3 1,0-4 8,0 1-5,6 3 1,-4-5-15,6 2 21,-6-1-7,8-1 1,-8-4-4,8 4-2,-4-5 1,6 0 169,-1 0-166,-4 0 1,3 0 9,-9-5 13,9 4 0,-7-10 203,4 4-114,-4-3 30,2 3-123,0 7 1,-4 3-22,3 4 1,-1-4 30,0 1 0,0 1-112,5-1 0,-5 1 47,5-1 1,-4-3 0,4 3-171,0-3 1,-1-1 171,0 0 0,-3-4 0,3-1 0,-2-1-5,-3-3 0,1-3 0,-1-2 0,2-2-3,-1-2 1,2-1-1,-1-4 43,-2 0 0,3 0 4,-1 0 0,1 0 1,-2 2 77,1 2 1,-1 2 336,-3 6-119,0 4 14,0 2-203,0 5 0,0 7-66,0 4 1,4-2-28,0 6 1,4-1 0,-3 7-29,1-2 0,2 0 1,3 4-1,1 1-139,-1 3 0,1-3 1,-1 2-1,0-3-294,1-4 0,-4 2 0,-1-6-197,2-1 0,1-3 629,2-3 0,-6 2 0,-1-3 0</inkml:trace>
  <inkml:trace contextRef="#ctx0" brushRef="#br0" timeOffset="25">6814 5575 7664,'7'0'12,"0"2"238,-2 1-85,-1 4 0,-1 4 0,3 1-42,0-1 0,-2 4 1,2 1-1,0-2-17,1-2 0,-3 1 0,3 1-285,2 1 203,-4-4 1,4-1 0,-4-4 86,2 0 1,0 3-1,5-6-98,-1-4 1,1-2 0,-1-7-561,0-3 1,-3-6 323,0 0 1,-2 1-1,3 0 94,-1 2 0,-5-3 455,5 3 43,-5 6-227,2 0 1,-5 10 0,1 0 0,3 6 0,2 5 21,1 0 1,3 1 0,-3-1-188,4 0 0,-1 2 55,-3 2 0,4-2 0,-4 2-44,3-2 1,-2-5 0,0-1-636,1 2 0,1-4 76,1-1 1,-1-4 194,-2-4 0,-2-2 376,-2-5 0,-3-5 0,3 1 0,-2 0 0,-1 5 0,3 2-26,-3-2 876,4 9-256,-5-5 0,1 6-39,3 0-406,-3 0 1,10 0-1,-5 2 1,2 0 95,-1 2 0,1 0 0,3-3-238,1 3 14,-1-3-299,1 4 122,-1-5 1,-1-1-1,-2-3-3,-4-3 0,1 0 0,-1 0 1,-2-2-56,-1-1 1,-2-2 0,-1 1 142,-2-1 1,-5 5 0,2-1-1,-1 0 62,-4 2 0,3 0 0,-6 3 0,2-1 100,2 2 0,-1 0 1,1 2 343,-1 0 0,5 2-238,-1 2 1,2-2 26,-2 6 0,2-1 0,3 5 0,-1 0 136,2 4 1,1-4-181,1 4 0,1 2 0,3-1-36,3 1 1,4 3 0,1-5 0,2-1-349,2-2 0,0 1 0,-1-8 0,4 2-492,3 0 0,-3-6 0,0 2 696,2-3 0,0-6 0,2-1 0</inkml:trace>
  <inkml:trace contextRef="#ctx0" brushRef="#br0" timeOffset="26">2290 5255 7956,'-7'0'-410,"-1"0"91,-1 0 1,3 0 294,-2 0 0,0 1 0,-2 3 88,3 3 0,-2 7 0,4 3 0,-2 1 59,-2 2 0,3 2 0,0 1-70,1 0-18,-4 5-9,7-4 1,-3 5-202,5-2 195,0 2 0,0 7 1,0 0-1,0 4-3,0 1 0,8 4 0,1 4-263,0-5 1,0 1 77,2-7 0,1-6 0,-1-6 92,0 0 1,-3-3-1,0-12 1,1 1-37,1-1 0,-3-1 1,1-2 111,1-4 0,1-3 0,2-1 0</inkml:trace>
  <inkml:trace contextRef="#ctx0" brushRef="#br0" timeOffset="27">2164 5953 7956,'-11'0'-1233,"-1"0"1015,1 0 1,3-1 202,1-3 0,3 3 126,-4-3 401,6 3-248,-3 1-142,5 0-62,5 0 0,-3 5 0,6 2 1,2 5 36,4 3 0,4 4 1,5 8 52,0 3-133,0-2 0,-4 8 0,0-5-62,1-3 1,0 1 0,0-4 3,-5-3 39,-2-4 1,-2-8 0,0-3 27,1-3 1,-4-2 0,-2-5-10,-1-5 1,3-4-1,-5-12 1,1-3-1,0-4 56,0-2-59,0-6 0,-4 2 1,1-3 37,3 5-274,-3-2 0,4 13 0,-5-3-51,0 3 273,0 1 0,5 5 0,2 2 0</inkml:trace>
  <inkml:trace contextRef="#ctx0" brushRef="#br0" timeOffset="28">7902 5919 7970,'-2'-10'0,"0"1"-430,-2 1 410,0 6 0,4-9 222,0 4 0,5 2 0,3 1-106,2 3 0,3 1 0,2 1 1,4 1-2,3 2 0,1 5 0,0-1 0,-1 2-87,1 1 0,0 1 1,0-1-1,0 1 7,0-1 0,-4-1 0,-1-1 1,0-2-182,0-2 0,-4 2 0,0-2-34,-6 2 0,1-3 164,-5 3 0,1-3 23,-1 4 1,-3-1-1,2 5 1,-6-1 697,-4 1-585,2-1 1,-6 2 0,5 1 29,0 1 1,-4 2 0,3-3 0,1 1-18,2-1 1,-1 0-1,1 0 1,2 2-36,0 2 0,2 1 0,2 4 0,1 1-137,5 3 0,-2 7 1,2 7-1,0 2-57,-2 3 1,4 1 0,-2 8 0,1-4 37,-2-4 0,0 4 1,-5-9-60,2-3 1,4 2 103,-4-3 0,-1-4-232,-3-3 236,0-1 0,0 5 0,0-1 113,0 0-121,-5-4 1,3-1-1,-6-5 152,-1-1-124,-1 2 1,-5-12 0,-1 2-1,2-2 30,2-1 0,-5-1 0,-1-1 0,-1-1-61,0-1 0,1-6 0,-2 2 0,1-3-55,-1-1 1,2-1 0,-1-1-1,0-4-85,1 0 0,0 4 0,5-4 0,1 3-146,1-1 0,4-1 0,-2 1 326,1-4 0,6-2 0,-3-1 0</inkml:trace>
  <inkml:trace contextRef="#ctx0" brushRef="#br0" timeOffset="29">8646 6526 7952,'-6'0'-567,"-3"1"780,5 3 1,0-2 0,4 6 0,0 1-146,0 1 0,4 5 0,0 3 0,0 4-59,1 6 0,-4-2 1,4 1-1,-1-2 5,0 2 0,-1-6 0,-1 0-178,2-3 1,1-3 67,2-3 38,3-6 0,-7 3 0,5-5 0,1-4 0,-1-5 16,0-7 0,6-7 2,-2 0 1,-2-4 84,-3-4 0,2-1-94,6-2 181,-2-3-205,4 14 73,-6-8-16,1 14 58,-1-3-16,1 4 137,-1 6-131,0 1-11,1 10 1,-6 3 141,-2 7-139,2 3-7,-4 10 0,3-3-155,-5 6-17,0-1 157,0-6 0,0 7-2,0-8-509,5 2 0,-3-7 509,6-3 0,0-7 0,3-3 0</inkml:trace>
  <inkml:trace contextRef="#ctx0" brushRef="#br0" timeOffset="30">9184 6354 7349,'0'11'-98,"0"-3"0,0 0 1,0 0 180,0 3 0,0 5 1,1 3-1,2 2-178,1-2 0,0-2 0,-3-3-595,3 2 479,-3-6-1,4 0 78,-5-2 134,-5-3 0,-1 5 0,-6-4 0</inkml:trace>
  <inkml:trace contextRef="#ctx0" brushRef="#br0" timeOffset="31">9058 6400 7527,'-6'11'283,"2"-1"-77,8-2 1,-2-2-1,6-3 1,2 2-311,4 1 0,0-3 0,4 1-101,-1-3 0,2 0 0,-3 2 0,1 0 0,1 0 148,-1-2 0,-3-1 57,2 0 0,-4 0 0,0 0 0</inkml:trace>
  <inkml:trace contextRef="#ctx0" brushRef="#br0" timeOffset="32">9287 6365 7600,'-11'-6'128,"1"2"1,1 8 0,1 2 87,-1 1 1,3 3 0,-2-3-344,-1 4 0,3-1 61,-2-3 0,4 5-175,-3-1 1,3 2-1,-4 6 1,-1 1-1,1 2 241,0 1 0,-7 0 0,2 0 0</inkml:trace>
  <inkml:trace contextRef="#ctx0" brushRef="#br0" timeOffset="33">9425 6812 6961,'12'-7'119,"2"4"50,2 1 1,4 2-1,-1 0 1,1 0-220,0 0 1,0 0-1,-4 0 1,1 0-76,0 0 0,-2 0 1,-4-1-186,1-3 0,-6 2 1,-2-6 309,-3-1 0,-1-1 0,0-1 0</inkml:trace>
  <inkml:trace contextRef="#ctx0" brushRef="#br0" timeOffset="34">9574 6651 7896,'-12'-5'80,"6"4"1,1-3-1,5 8 1,0 4-31,0 2 1,0 3 0,1 2-1,1 5 19,2 6 0,1-1 0,-2 4 0,1-1-363,-2-2 1,3-2 0,0-2 0,1-2 293,-1-1 0,4-5 0,-3 3 0</inkml:trace>
  <inkml:trace contextRef="#ctx0" brushRef="#br0" timeOffset="35">9803 6697 7895,'0'7'0,"6"-2"0,4-5 0,5 0 0,3 0 0,-1-2 0,4 0 58,4-2 1,4-1 0,-2 2 0,-3 0 0,-3 0-1014,-2 2 727,1 1 1,-3-4-1,-1 0 228,-4 2 0,0 0 0,-1 2 0</inkml:trace>
  <inkml:trace contextRef="#ctx0" brushRef="#br0" timeOffset="36">9917 6491 8058,'-1'12'630,"-3"-1"0,3 7-290,-3 5-230,3 5 0,-3 9 0,0 5 0,0 7-213,-1 6 0,4 6 0,-3 0 0,3-4-636,1-6 0,1-4 739,3-12 0,7-4 0,7-8 0</inkml:trace>
  <inkml:trace contextRef="#ctx0" brushRef="#br0" timeOffset="37">7340 7464 8023,'-6'-1'69,"2"-3"1,4 3 0,4-3 0,4 3 117,2 1 0,5 0 0,2 0-374,1 0 1,2 0 83,7 0 1,-2 0 30,6 0 32,-6 0 0,3 0 0,-5 0 0,-1 0 28,-3 0 1,1 0-118,-5 0 18,1 0 0,-5 1 217,0 3 0,-4-2 112,-3 6 1,-3 0-118,-1 3 0,0 1 0,0-1-12,0 1-50,0 4 1,0-3 0,0 3-144,0 1 138,5-4 0,-2 8 0,4-2-149,2 3 117,1 1 1,2 4 0,-1-1 0,1 0-16,-1-2 0,-3 0 0,-2 1 0,-1 2 2,-2-1 1,2-3 0,-1-2 0,-2-1 108,-1 1 0,-2 3 1,-3-6-1,-3 0 142,-3-3 1,-7-1 0,-2 0 0,-3 1-31,-1-1 1,0-1 0,1-2-1,0-1-206,3-2 0,-1 1 0,4-5 0,2-2-224,2 0 0,0-7 1,2-3-1027,2-2 943,-2-2 0,4 1 1,-4-1 302,2 1 0,-7-6 0,2 0 0</inkml:trace>
  <inkml:trace contextRef="#ctx0" brushRef="#br0" timeOffset="38">2531 8254 21962,'14'-5'0,"-3"-1"36,-1-1 0,1 2 0,0 5-2984,0 0 2433,-4 0 0,7 0 0,-1 2 0,4 0 281,8 2 0,3 1 1,7-2-1,3 0 110,4 0 1,3-2-1,1-1 1,1 0 41,2 0 1,4-4 0,4 1-1,-1-1-29,-3-1 1,-2 2 0,-6-3 0,-3 1-183,-4 2 1,-6-2 0,-3 1 0,-1 0-14,-3-1 0,-6 4 0,-3-3 1,-4 3-283,0 1 63,-6 0 225,-1 0 208,-5 0 0,-5 0 0,-5 0-132,-8 0 53,-6 0 94,-10 0 44,-1 0 1,-8 4 33,-3 0 0,-12 5 0,-3-2 0,28-2 1,-1 0 6,0 1 1,0 0 0,-1 0 0,1-1 0,0 1 0,-1 0 0,1-1 0,0 1 2,-1 0 1,1 0-1,-2-1 1,1 0-1,1-1 1,0 1 28,-26 2 1,3-4-1,10 1 1,6-3-1,11-1 59,8 0 1,6 0 0,5-1-90,4-3 0,3 1 0,9-3-12,7 1 0,5 1 0,11 3 0,7-2 0,7-1 21,6 2 0,2 1 1,6 1-176,2 0 66,2 0 1,-1 0 0,0 0 111,2 0-27,-27-1 0,-1 2 0,26 2 0,5 2 0,-4 1 7,-8-1 1,-1 2-1,-10-3 1,-2-1 40,-5-2 1,0-1-1,-8 0 1,-2 0-114,-3 0 1,-5 0 38,-4 0 0,-8 0 0,-8 0-91,-10 0 63,-7 0 1,-7-5-8,-1 4 1,-12-5 0,-4 6 0,-8 0 45,-3 0 1,24 0 0,-2 0 0,-1 1-1,0 0 1,0 0 0,-1 0-17,1 1 1,0 0 0,0 0 0,0 0 0,-26-2 0,2 0 53,5 0-99,-2 0 0,10 0 252,0 0-164,5 0 1,12 0 0,4-1-1,4-2 64,6-1-99,7-5 0,5 8 0,8-4 0,6 1 121,7 0 1,9-1-107,3 1 21,8-2 0,-1-1 0,5 0 0,2 2 0,0 1 0,2 0-13,0 1 0,-6-1 0,0 4 0,-2 0-4,0 0 0,0 0 1,-4 0-103,-4 0 89,-2 5 1,-5-4 0,-1 3 0,-3-3 42,-4-1 1,-2 4 0,-2 1-93,1 2 1,-1 0 0,0 5 0</inkml:trace>
  <inkml:trace contextRef="#ctx0" brushRef="#br0" timeOffset="39">2954 11116 7420,'8'-10'-571,"-2"1"1,1 3 612,-1 1 0,-2 1 1,4 3 10,1-3-22,-4 3 0,5-3 0,-3 8 11,4 3-5,-5 3 0,4 7 0,-2 3-14,2 6 0,-2 4 1,-2 7-1,0 3 0,-1 0-15,1 4 1,-1 0 0,-3 2-1,2 0-8,-1-1 0,3-4 0,0-1 0</inkml:trace>
  <inkml:trace contextRef="#ctx0" brushRef="#br0" timeOffset="40">3149 12261 8129,'-15'-7'-113,"0"-1"1,-4 5 0,3 0 0,2 1 84,2 2 0,0 5 1,1 4-142,-1 5 133,6 9 1,1 6-1,5 6-75,0-1 102,5 0 0,1 2 1,7 1-1,1 2 2,1 2 0,4-4 0,-2 1 0,-1-2-65,1-2 0,-2 4 1,-3 0 26,-1-1 0,-3-2 0,-2-2 0,-1-1 1,-1-1-153,1-3 0,-2-2 197,4-3 0,1-6 0,3 0 0</inkml:trace>
  <inkml:trace contextRef="#ctx0" brushRef="#br0" timeOffset="41">15013 11700 15292,'-11'0'-949,"-1"0"1,2-1-1,2-3 304,5-4 1,-2 2 0,1-2 209,1 0 0,2-3 309,1 0 78,0-1 0,5 6 199,3 2 0,2 3 0,3 1 0,2 0-98,4 0 0,8 1 1,3 2-1,6 2-79,6 1 1,6-3 0,12 1 0,4-3 47,-31-1 1,1 0 0,1 0-1,0 0 1,2 0 0,1 0 0,-3 0-1,0 0 107,-2 0 1,0 0 0,31 0-1,1 0 1,-6 0 78,-4 0 1,-6 0 0,-10 0 0,-6 1-33,-4 3 0,-7-3 1,-7 3 85,-2-3-280,-7-1 38,-1 0 0,-15 0 2,-5 0-18,-5 0 1,-5 0 0,-3 0 2,-6 0 1,-7 0-1,-8 0 1,-6 0 0,-3 0-26,-4 0 0,27 0 0,-1 0 0,0 0 0,0 0 0,-3 1 0,-1 0 2,-2 0 1,0 1-1,0 0 1,1-1-1,-2 2 1,1 2-1,0-1 1,1 1 12,1 0 0,1 0 1,5-1-1,0-1 0,0 1 1,0-1-1,-28 2 4,6-3 0,7 3 0,9 1 1,2-1 3,4 0 1,5-1 0,8-4-1,1 0 34,5 0 217,2 0-270,7 0 1,1-2 0,8 0-113,4-2 147,6-5 1,15 6 0,4-4 0,6-2-13,8-1 0,10 2 0,-24 4 0,1 0 0,0 1 0,1-1-5,0 0 1,1 1 0,-2 1-1,1-1 1,-1 3 0,0-1-1,0 0 1,-1 0-14,1-1 0,0 0 0,0 0 1,1 0-1,-1 2 0,0 0 0,30 0-2,0 0 1,-7 0-1,-7 0 11,-2 0 0,-2 0 1,-3 0-1,-4 1-218,-2 3 166,-2-3 1,-1 4 0,-4-5-162,-6 0 171,0 0 1,-10 0 0,2 0-13,-2 0 347,-7-5-267,-1 4 0,-6-9 1,-3 3-1,-5 0-52,-5-1 0,0 2 0,-5-3 0,-1 1 14,-2-1 1,-4 4 0,-2 0 0,0 1-14,0 1 1,-3-2 0,4 2 0,3-1-93,4 2 1,3 0-1,6 2-918,-1 0 1074,1 0 1,5 5-1,0 2 1</inkml:trace>
  <inkml:trace contextRef="#ctx0" brushRef="#br0" timeOffset="42">10226 12284 7882,'0'-11'0,"0"-1"-336,0 1 0,2 1 0,0 1 277,2 1 0,5 5 0,-1 0 127,2 1 0,5 4 0,0 1 0,-1 5-195,-1 2 62,3 2 0,-3 3 0,4 2-29,-1 0 102,-3-3 1,7 7 0,-4-6 0,-2-1-45,-2-1 1,-1-6 0,-4 1 1,-3 1 1,-5-3-1,-6 2 145,-4 1 1,-8 1 0,0 1 0,-3 2-3,-1 2 1,4 3-1,1 5 1,2-1-70,2-3 1,6 2-1,4-2 1,3 3-99,1 1 1,1 0 0,2 0 0,3 0 58,4 0 0,-1-1 0,7 1-213,-4 0 129,0 0 1,-1-4 0,-1 0 111,-2 2-5,2 0 0,-5-2 1,3 0-1,-4 2 28,-3 0 0,0 1 0,2-2 0,1-1-11,-2 2 0,-1-3 0,-1 1 0,-1 0-3,-3-1 1,3-1-1,-4-4 1,1 1-30,0 0 0,-1-4 1,3 7-1,-3-2-134,-2 0 0,1 6 1,-4-2-1,0 2-94,-3 2 1,-1 0 218,2 0 0,-4-5 0,-2-2 0</inkml:trace>
  <inkml:trace contextRef="#ctx0" brushRef="#br0" timeOffset="43">3447 12673 7887,'11'0'0,"1"-1"0,1-2-391,2 0 1,8-5 0,7 3 0,5-1 423,3-3 1,-1 2 0,6 0 0,3-2 30,2-1 0,2-2 0,-4 2 0,-1 2-73,1 5 1,0-3 0,0 3 0,-2 0-6,-2 2 0,-6 6 0,-7 1 0,-2 2-54,-6 0 1,-3 0 67,-6 8 0,-1-4 0,1 5 0</inkml:trace>
  <inkml:trace contextRef="#ctx0" brushRef="#br0" timeOffset="44">3378 13314 8085,'12'-3'-223,"-1"-1"1,7-4 0,5 4 180,6 2 0,9-3 1,5 1-1,6 1 21,4 2 1,7 1 0,1 0 0,-2 0 4,-5 0 0,7 0 0,-1 0 0,4 0-85,1 0 1,-7 4 0,0 0-1,-6-2-223,-1-1 1,-9 5 0,7-5 1,-8 4-1</inkml:trace>
  <inkml:trace contextRef="#ctx0" brushRef="#br0" timeOffset="45">13147 5266 7858,'12'-5'-135,"4"4"-30,-9-3 0,3 4 1,2 4 250,-1 3 0,1 0 0,0-1 0,2 1-172,2-1 0,3-4 0,-3 2 1,1-2 85,-1-2 0,0 0 0,-5 0 0</inkml:trace>
  <inkml:trace contextRef="#ctx0" brushRef="#br0" timeOffset="46">13261 5083 7292,'0'-6'684,"-1"2"-443,-3 8 1,1 2 0,-4 6-116,-2-1 0,-1 2 0,-2 1 0,1 2-159,-1 2 1,1-3-1,1 3 1,1 0-19,1 0 0,1-4 0,-4 1 0,2-2-105,2-2 1,4 1-1,-2-2 1,1-1 117,1-2 1,-1 1 0,4 3 62,0 1 0,5-2 0,2-1 1,4-3 61,0-1 0,4 3 0,2-4 0,1 0 0,2 1-57,2-4 1,-3 4 0,0-5 17,1 0 0,-2 1-48,1 3 0,-5-3 0,3 5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2:46:15.905"/>
    </inkml:context>
    <inkml:brush xml:id="br0">
      <inkml:brushProperty name="height" value="0.053" units="cm"/>
      <inkml:brushProperty name="color" value="#FF0000"/>
    </inkml:brush>
  </inkml:definitions>
  <inkml:trace contextRef="#ctx0" brushRef="#br0">14876 9708 18408,'-8'-4'0,"2"-1"-2669,1-1 1413,1 3 1,9-2-1,3 5 1689,2 0 0,1 0 1,1 0-1,0 0-99,4 0 1,-2 0 0,5 0 0,2 0-112,5 0 1,3 2-1,7 0 1,1 3-70,1 2 0,10-1 1,2 3 44,4-2-140,4 1 1,3 0-1,1-1 1,2 1 46,-31-5 0,0 0 0,1 2 0,1-1 0,0-1 0,1-1-291,0 2 0,0-1 173,6-2 0,-1 0 0,-3 4 1,-1-1-1,3-2 0,0 0 0,-2-1 1,-1 0 15,0 0 1,0 0 0,-1-1 0,1 0-1,1 0 1,1 0 0,0 0 0,0 0-39,-2 0 0,0 0 1,-2 0-1,0 0 1,30 0-1,-4 0 56,-3 0 0,-2 0 0,-4 0 0,-4 0-68,-5 0 1,-8 0 0,0 0 0,-7 0-33,-4 0 0,-6 0 0,-3 0 0,-4-2 22,-3-1-44,-3 1 742,-5-3 1,0 4-1758,0-3 957,0 3 1,-5-4 0,-3 5 0,-4 0 84,-7 0 1,-2-4 0,-9 0 0,-5 2-4,-5 0 1,-4 2-1,-9-1 1,-3-1 17,-4-2 0,-2-1 0,27 3 0,-1 1 1,-3-1-1,0 0 11,-1 1 1,0 0 0,-3 0 0,-1 1 0,2-1 0,-1 2 0,1-1 0,0 0 12,2 0 1,0 0 0,5 0-1,0 0 1,-1-1 0,1 0-1,-1 0 1,0 0 118,1-1 1,0 0 0,2 0-1,0 0 1,-30 2 0,-2 0 113,31 0 1,0 0 0,1 0 0,-1 0 0,-3 0 0,-1 0-115,1 0 0,0 0 0,1 0 1,-1 0-1,2 0 0,0 0 1,-1 0-1,0 0-27,-2 0 1,0 0-50,0 0 1,2 0 0,1 0 0,2 0-1,-23 0 1,9 0 71,8 0 0,10 0 1,6 0 7,6 0 1,10-1 0,4-2-102,6-1 1,3 1-1,7 1 1,3 0 130,7-2 0,5-5 1,8 1-1,2 0 0,4 0 0,7-2 1,5 3-70,2 1 0,7-3 0,-29 7 0,1 0 0,3 0 0,2 0 0,2 1 0,1-1-83,2 0 0,2 0 0,2 0 0,1 0 0,1 2 0,0 0 0,2 0 0,1 0 40,1 0 1,0 0-1,3 0 1,-1 0-1,-3 0 1,0 0 0,0 0-1,0 1-16,0 1 0,0 0 0,-3-1 0,-1-1 0,-3 2 0,-1 0 0,-2-1 0,0-1-7,-2 1 0,1-2 0,1 2 0,0-2 0,-2 1 0,0-1 1,-2 0-1,0 0-6,-3-1 1,-1 0-1,1-2 1,-2 0-1,25-1 1,-6-1-254,-7-3 1,-2 3-1,-8-1 275,-4 2 0,0-3 0,-6 2 0,-2-4 0,-1-4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39.348"/>
    </inkml:context>
    <inkml:brush xml:id="br0">
      <inkml:brushProperty name="width" value="0.08571" units="cm"/>
      <inkml:brushProperty name="height" value="0.08571" units="cm"/>
      <inkml:brushProperty name="color" value="#004F8B"/>
    </inkml:brush>
  </inkml:definitions>
  <inkml:trace contextRef="#ctx0" brushRef="#br0">7 57 7521,'-3'6'-309,"0"0"1,3 1-1,1 0 207,1 1 1,-1 2 0,3 2 0,0 1 102,0-1 1,1-1 0,-2-2 0,-1 1 81,1 0 0,1-3 0,-1 2-20,1-2 1,-2-2-50,2-1 1,-2-1-19,2-3 0,-3-3 0,2-1 4,0-4 1,-2-5 0,4-3 33,-1-2-35,-1-1 1,3 0 0,-2 1 2,1 1 6,-1-1 1,2 6 0,-2-1 0,1 2 32,1 2 119,-2 4 0,2 0-132,-2 3 0,1 0 0,1 2 56,1 2 0,-2 3 0,0 2 0,-1 2-22,1 1 1,0 2 0,0 4 0,-1 0-79,1 1 52,-2 1 0,2 1-340,-3 0 236,3-1 0,-4-1 0,3-1 0,0-1 68,0-1 0,1-1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175"/>
    </inkml:context>
    <inkml:brush xml:id="br0">
      <inkml:brushProperty name="width" value="0.08571" units="cm"/>
      <inkml:brushProperty name="height" value="0.08571" units="cm"/>
      <inkml:brushProperty name="color" value="#004F8B"/>
    </inkml:brush>
  </inkml:definitions>
  <inkml:trace contextRef="#ctx0" brushRef="#br0">8 32 7989,'-2'-14'289,"-3"3"0,5 4-872,0 7 1,2 0-423,8 0 1005,1 7 0,5 2 0,0 7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0.344"/>
    </inkml:context>
    <inkml:brush xml:id="br0">
      <inkml:brushProperty name="width" value="0.08571" units="cm"/>
      <inkml:brushProperty name="height" value="0.08571" units="cm"/>
      <inkml:brushProperty name="color" value="#004F8B"/>
    </inkml:brush>
  </inkml:definitions>
  <inkml:trace contextRef="#ctx0" brushRef="#br0">0 69 8030,'0'-3'-925,"0"1"1,0 4 923,0 2 0,2 2 1,1 0-1,-1 1 83,0 1 0,0 2 1,1 2-1,0-1-128,-2-1 1,2 1-1,-1 1 358,0 1-185,1-1 1,-1-1-1,1-2-116,0 0-29,-1 0 0,0-3 0,1-1-5,0 0 1,-1-3-1,2-2 6,-1-2 0,1-5 0,-1-4 0,0-3 30,2-2 1,0-3-1,2 0-8,-1 0 1,0-3 0,1 3 0,0 0-1,0 2-23,-1 2 1,-2 3-1,3 1 1,-1 3 6,0 4 1,-2-1 17,1 3-15,-1 0 1,0 4 0,-1 3 172,0 0-101,2 4 0,-4 1 0,1 2 119,1 1-151,-2-1 0,4 1 1,-3-1-1,0 1 13,1-1 0,-3 1 0,3-1 0,-2-1 0,1-1 0,-1-3 0,3 0 0,-1-3-69,1-1 0,-2-1 1,2-3-1,1-1-26,0-2 0,2-4 1,-1-3-1,0 0 17,0-2 0,1 1 0,-1-1 30,0 1-4,0 2 1,1 1 0,-1 3 0,0-1-5,0 1 0,-1 2 0,-1 0 222,1 2-206,-3 0 0,4 2-1,-2 2-23,-1 2 1,2 2 0,-2 0 0,-1 1-69,1 2 1,1 0-1,-2 4 1,1-1 26,-1 1 0,0-3 1,1 1-1,0-1-233,-2 0 0,3-1 293,0-3 0,2 0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0.746"/>
    </inkml:context>
    <inkml:brush xml:id="br0">
      <inkml:brushProperty name="width" value="0.08571" units="cm"/>
      <inkml:brushProperty name="height" value="0.08571" units="cm"/>
      <inkml:brushProperty name="color" value="#004F8B"/>
    </inkml:brush>
  </inkml:definitions>
  <inkml:trace contextRef="#ctx0" brushRef="#br0">1 101 7439,'6'4'-138,"0"0"0,1-2 1,0 0-1,1-2 170,2 0 1,0 0-1,0 0 1,-1 0-34,1-2 0,-2-1 0,0-2 0,-1 1-29,-1-1 41,1-1 1,-2-2 0,0 0 22,-1 0 0,-2 1 0,0 1-228,-2 0 193,0-1 1,-2 1-1,-3 0-14,0 0 14,-1-1 0,-3 3 1,0 1-1,0 0 54,-3 2 1,3 0 0,-1 2 0,1 1-26,1 5 0,1 0 1,1 3-1,1 0 51,0 0 1,0 2-1,3-2 1,1 2 18,0 1 0,4-3 0,1 0-55,2 2 0,0-1 0,0 2 0,1-1 0,1 0-79,0-1 65,1 0 1,-2-4 0,0 2-47,2-2 1,1-3 0,-1-1 0,0 0-854,0-2 717,-1-3 0,1-2 1,0-4-223,0-3 291,-1 0 1,1-3 83,-3 0 0,1 1 0,-1-3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1.294"/>
    </inkml:context>
    <inkml:brush xml:id="br0">
      <inkml:brushProperty name="width" value="0.08571" units="cm"/>
      <inkml:brushProperty name="height" value="0.08571" units="cm"/>
      <inkml:brushProperty name="color" value="#004F8B"/>
    </inkml:brush>
  </inkml:definitions>
  <inkml:trace contextRef="#ctx0" brushRef="#br0">1 24 8030,'0'7'0,"0"0"-54,0 1 54,2 2 1,0 2 0,1 1 0,1-1 71,-1 1 0,-1-1 0,0 0 0,0-1-124,1-1 0,-1 0 0,-2 1 1,2-3-19,0-1 0,1-2 0,-2 0-105,1-1 1,3-3 0,-2-2 4,1-4 1,1-2-1,0-3 198,0-2 1,1 1-77,1-2 1,-1 1 254,0-1-223,0-2 0,1 2 0,-1 0 0,0 3 14,0 1 1,1-1 0,-2 3 223,-1 1 1,2 4-134,-2-2 0,0 2-12,0 0-49,-3 1 1,4 4 0,-3 1-1,0 3 125,1 1-136,-2 2 0,2 0 1,-1 0 23,0 2 0,0-1 0,-2 1 0,0-1 8,2 0 1,-1-4 0,2 2-87,0-2 1,-2-2-1,3 0-88,1-1 0,1-3 0,0-1 51,0-4 1,0-4 49,1-2 0,0-2 0,1-1-43,2-2 0,0 0 0,0-2 91,-1 3 0,0 0 1,-1 2-1,0 0 0,0 2 172,-1 4-172,-4 0 0,3 5 11,-2-1 0,1 2 0,-1 2 1,-1 3 1,-1 3 1,-1 1-1,2 5 1,-1-1-113,0 2 1,1 2-1,-2-3 1,2 1-123,0 0 1,-1-2 0,2 2 0,-1-3 3,1-1 1,-2 0 0,1-3-207,0 0 399,2-1 0,-1-4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3.914"/>
    </inkml:context>
    <inkml:brush xml:id="br0">
      <inkml:brushProperty name="width" value="0.08571" units="cm"/>
      <inkml:brushProperty name="height" value="0.08571" units="cm"/>
      <inkml:brushProperty name="color" value="#004F8B"/>
    </inkml:brush>
  </inkml:definitions>
  <inkml:trace contextRef="#ctx0" brushRef="#br0">7 43 8116,'-4'0'-1971,"1"1"1997,3 1 1,0 2 0,0 4 0,0 1 94,0 0 1,2 2 0,1 1-1,1 2-119,1 0 0,-1-1 1,2 0-1,-1-2 3,0 0 1,3-1 0,-2-1 0,0-2 1,1-1 0,1-4 0,-2 0 0,1-1 70,-1-1 1,-1-5 0,0-2-1,-1-1 55,1-1 1,-1-2 0,-1 0 0,0-1-30,-2 0 0,0-1 0,-2 1-122,-1-1 68,-1-2 0,-1 2 1,0-2-153,-1 2 42,-4 3 1,4-1 0,-3 4 0,0 0 20,2 2 1,-1 4 0,1 0 0,1 2-249,1 3 1,1 5 0,-2 1 287,0 2 0,4 0 0,-2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4.676"/>
    </inkml:context>
    <inkml:brush xml:id="br0">
      <inkml:brushProperty name="width" value="0.08571" units="cm"/>
      <inkml:brushProperty name="height" value="0.08571" units="cm"/>
      <inkml:brushProperty name="color" value="#004F8B"/>
    </inkml:brush>
  </inkml:definitions>
  <inkml:trace contextRef="#ctx0" brushRef="#br0">7 94 7424,'-4'1'-79,"2"1"1,1 1-1,1 4 1,0 2 104,0 1 0,2 2 0,1 0-87,1 1 67,-3-3 0,4 1 1,-3-2 41,-1 0-32,3-4 0,-3 4 0,1-6 0,0 1 153,1 0-157,-1-2 128,-2 1-123,2-3 0,0-1 1,1-2 81,0-3-95,2-3 0,-2-2 0,4-1 0,1-2-38,0-1 0,1 1 0,-1-1 0,0 3-24,0 1 1,-1 0-1,-1 3 1,0 0-5,1 1 0,-1 1 0,0 1 78,0 0 0,1 0 1,-2 3-1,0-1 24,-1 0 0,0 1 75,3 2 0,-3 1-7,0 1-83,-3-1 1,4 5 0,-3 0-1,0 3 22,1 1 1,-2 2-1,2 0 31,-1 2-60,-1-2 1,4 2 0,-2-2 0,0-1-5,-1 0 1,3-1 0,-1 1 0,0-3-12,0-1 0,0-1 1,2 0-1,1-2-20,-1-2 0,0-1 0,0-2 0,1-1 12,2-2 0,-2-3 0,3-2-40,-1-3 45,2-3 1,-3-2-1,2 0-140,-1 0 0,-1-1 74,-2-1 1,0 2 84,-2 1-38,2 2 0,-5-1 0,2 5 227,0 1 99,-1 5 64,-2-1-335,0 4 0,0-1 5,0 4 0,0 2 1,0 5-1,0 1 26,0 2 0,0 2 0,1 2 0,0 1 4,1 0 1,3 5 0,-3-3 0,0 0-22,1 1 1,-1-2 0,3 1 0,-1 0-3,-2 0 0,3 1 0,-1 2 51,-1 0-62,3-2 0,-5 4 0,3-3-87,-2-1 80,3-1 1,-4-2 0,1-1-132,-1-1 116,-1 3 1,0-5-1,0 2-81,0-2 5,-3-1 1,2-2 0,-4-1 0,1-1-106,-2-2 1,0 1 0,-1-4 0,-1-1-243,0 1 1,-3-2 0,0-5 407,0-5 0,-2-5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45.070"/>
    </inkml:context>
    <inkml:brush xml:id="br0">
      <inkml:brushProperty name="width" value="0.08571" units="cm"/>
      <inkml:brushProperty name="height" value="0.08571" units="cm"/>
      <inkml:brushProperty name="color" value="#004F8B"/>
    </inkml:brush>
  </inkml:definitions>
  <inkml:trace contextRef="#ctx0" brushRef="#br0">0 0 8285,'4'7'138,"0"2"0,3 0 0,2 4 0,0 1 18,3 1 0,-1 4 1,2 0-1,-1 1-115,-2 2 1,1-4 0,-2 1 0,-2-1-42,0-2 0,-3 0 0,0 0-34,-1 0 0,-1 0 0,-3-4 0,-1 1-52,-2-1 126,-2 1 0,-1-2 0,0 1-521,-2-2 314,1 0 1,-1 1 166,-2-1 0,0 1 0,-2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0.437"/>
    </inkml:context>
    <inkml:brush xml:id="br0">
      <inkml:brushProperty name="width" value="0.08571" units="cm"/>
      <inkml:brushProperty name="height" value="0.08571" units="cm"/>
      <inkml:brushProperty name="color" value="#004F8B"/>
    </inkml:brush>
  </inkml:definitions>
  <inkml:trace contextRef="#ctx0" brushRef="#br0">1 52 7303,'6'0'-285,"-2"0"0,1 0 1,0 0 432,0 0 1,0 0-21,-1 0-85,0 0 1,3 0-1,0 0 44,1 0-50,2 0 1,1 0 0,0 0 0,1 0 36,2 0 1,0 0-1,1 0-155,1 0 0,0 0 78,4 0 0,-1 0 0,1 0 20,1 0 1,1 0-1,3 0 1,1 0-18,0 0 0,4 0 1,-1 0-1,3 0 15,0 0 1,0 0 0,0 0 0,1 0 2,1 0 1,3 0-1,3 0 1,-1 0-28,-2 0 0,5 0 0,-3 0-28,2 0 42,2 0 1,-1 0-1,0 0-28,2 0 25,-2 0 1,6 0-1,-3 0-14,0 0 11,-3 0 0,4 0 1,-1 0-1,2 0 0,0 0 26,-1 0 1,5 0 0,-2 0-16,1 0 1,2 0 0,-1-1 0,0-1-4,1 0 1,-1 0 0,0 2 0,1 0 1,-1 0 1,-2 0 0,0 0 0,-1 0-2,1 0 0,-3 0 0,1 0 0,-1 0-31,-1 0 26,2 0 1,-3 0 55,1 0-55,-2 0 0,1 0 1,0 0 120,-1 0-112,-1 0-3,0 0 0,2-1 126,-3-1-118,-1 2 1,2-6 7,-3 5-5,-1-2 1,0 1 7,-2 0 1,-1-1-17,0 1 0,-5 1-45,0-1 0,-4-1 50,0 1 0,-1 0-83,-4 2 73,1 0 1,-6 0 0,2-1-62,-3-1 60,0 2-8,-5-3 1,1 3 2,-2 0 1,2 0-72,-3 0 1,1 0-77,-3 0 138,1 0-464,-4 0 200,3 0 271,-5 0 0,4-3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1.070"/>
    </inkml:context>
    <inkml:brush xml:id="br0">
      <inkml:brushProperty name="width" value="0.08571" units="cm"/>
      <inkml:brushProperty name="height" value="0.08571" units="cm"/>
      <inkml:brushProperty name="color" value="#004F8B"/>
    </inkml:brush>
  </inkml:definitions>
  <inkml:trace contextRef="#ctx0" brushRef="#br0">0 1 7896,'7'1'-766,"-1"0"834,1 1 1,-1 1 0,0-1 0,1 2 0,-1-1 1,1 3-1,-1-2 1,0 0-14,1 0 0,-1 0 0,1 3-88,-1-1 1,-2 1-1,-2-1 72,-2 0 1,0 1 0,-2-1-261,-3 1 134,0-1 0,-2 3 1,1-1-1,-1 0-210,-2-1 0,-1 0 296,-3-1 0,0 3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2.100"/>
    </inkml:context>
    <inkml:brush xml:id="br0">
      <inkml:brushProperty name="width" value="0.08571" units="cm"/>
      <inkml:brushProperty name="height" value="0.08571" units="cm"/>
      <inkml:brushProperty name="color" value="#004F8B"/>
    </inkml:brush>
  </inkml:definitions>
  <inkml:trace contextRef="#ctx0" brushRef="#br0">0 1 7444,'0'6'0,"0"1"205,0-1 0,0 1 0,0 1 0,0 1-134,0 1 1,2 1 0,1 2 0,-1 0-47,1 2 1,-3 0 0,2 2 0,0 0-137,0-1 1,-1 2-1,1-2 1,-2 0-347,0 2 447,0-2 1,0-1-519,0-2 364,0 0 0,0-3 0,0-1-489,0-2 653,0-4 0,3 3 0,1-3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2.678"/>
    </inkml:context>
    <inkml:brush xml:id="br0">
      <inkml:brushProperty name="width" value="0.08571" units="cm"/>
      <inkml:brushProperty name="height" value="0.08571" units="cm"/>
      <inkml:brushProperty name="color" value="#004F8B"/>
    </inkml:brush>
  </inkml:definitions>
  <inkml:trace contextRef="#ctx0" brushRef="#br0">1 1 7530,'2'4'50,"0"0"0,2-1 0,-1 1 1,-1 1 49,0 1 1,-1 1-1,2 1 1,-1 2-77,0 0 0,0 2 0,-1-1-32,1 1 39,-1 1 0,3-1 1,-3-1-1,2-2-34,0 0 1,0-2 0,1 1-101,1-3 1,1 0 251,0-3 0,-2 1 0,0-4 0,-1-1-82,1-3 1,-2-2 0,2-3 0,1 0-58,1-4 1,0 1 0,1-2 0,-1 0-20,-2 2 0,2-1 1,-2 4-1,1 0-150,-1 2-107,2 1 259,-3 3 0,2 1 0,-1 4-13,1 1 1,-2 2 0,2 2 0,0 1-61,0 2 58,-1-2 0,2 5 76,-2-1-59,2 1 1,0-2 0,1 1 0,-1 0 23,0-1 1,1-1 0,-2-3-1,0 0-4,0-2 1,-1 1 80,2-2 1,-1-1 0,-1-3 0,0-1 137,0-2 0,-1-3 1,-1-1-247,0 0 0,0-4 0,-1 2 1,0-2-1,1-1-377,0 0 1,-1 0 0,-1 0 388,0 0 0,2 1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534"/>
    </inkml:context>
    <inkml:brush xml:id="br0">
      <inkml:brushProperty name="width" value="0.08571" units="cm"/>
      <inkml:brushProperty name="height" value="0.08571" units="cm"/>
      <inkml:brushProperty name="color" value="#004F8B"/>
    </inkml:brush>
  </inkml:definitions>
  <inkml:trace contextRef="#ctx0" brushRef="#br0">17 0 7989,'-8'9'-16,"7"0"1,-5-3-68,5 4 1,1 5 0,1 1-1,3 0-76,1 0 168,1 0 0,-1-6 0,0 1 13,-1 2 0,-2 1-237,-2 2 95,7 0 1,-6-5-75,5-1 85,-4-6 0,5 1 56,3-10 0,3 1 0,-1-6 0,-3-3 51,-2-1 1,6-8 0,-2 1-1,1 1 218,-1 3 0,3 1 0,-3 0 0,1 0 193,-1-1 1,3 3-1,-3 4-70,3 4-364,-5 4 13,5 2 0,-12 2 1,3 4-1,-3 6 84,-2 8 0,0-3 1,2 5-757,3-4 483,-3-2 0,5 0 1,-7 0-694,0 0 649,0 0 1,0-6 244,0 1 0,0-7 0,0 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5.113"/>
    </inkml:context>
    <inkml:brush xml:id="br0">
      <inkml:brushProperty name="width" value="0.08571" units="cm"/>
      <inkml:brushProperty name="height" value="0.08571" units="cm"/>
      <inkml:brushProperty name="color" value="#004F8B"/>
    </inkml:brush>
  </inkml:definitions>
  <inkml:trace contextRef="#ctx0" brushRef="#br0">0 0 6659,'0'4'146,"0"1"-79,0 0 0,2 2 0,1 3 0,-2 0-9,0 1 1,1 1-1,0 2 1,-1 1-1,0 2 1,1 1-1,0 1 1,0 1-36,-1 2 0,-1 3 0,0 3 1,2 1-35,0-1 0,0 1 0,-2-3 1,0 0-64,0-1 0,0-4 0,0-2 0,0-3 60,0-3 0,0-1 1,1 0-345,1-2 0,-2-4-157,3 0 515,-3-3 0,3-3 0,1-4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6.045"/>
    </inkml:context>
    <inkml:brush xml:id="br0">
      <inkml:brushProperty name="width" value="0.08571" units="cm"/>
      <inkml:brushProperty name="height" value="0.08571" units="cm"/>
      <inkml:brushProperty name="color" value="#004F8B"/>
    </inkml:brush>
  </inkml:definitions>
  <inkml:trace contextRef="#ctx0" brushRef="#br0">1 58 7184,'6'0'121,"-2"-2"1,2 1-1,-2-2 1,2 1-49,0 0 0,0 0 0,1 2 0,-1 0 36,1 0 1,1-1-1,1 0 1,1-2 218,2 2-255,-3 0 0,3 1 21,-1 0 1,3 0-38,1-3 1,1 3-1,-1-3-18,2 0 1,-1 2 0,1-2-1,1 1 30,0 0 1,2-1-1,1 2 1,0-1-71,0 0 0,-1 1 0,-1-1 0,0 0-10,1 1 1,-2-1 0,0 1 0,-1-1 36,1 1 1,-3 0 0,0 1-12,-1 0 3,2 0 0,-5 0 1,2 0-1,-1 0 11,0 0 0,0 0 0,-1 0-96,-3 0 80,-1 0 0,2 0 1,-1 0 66,0 0-82,-1 0 1,-2 0 0,-1 0-20,1 0 1,-1 0 52,0 0-49,-3 0 1,3 0-61,-2 0 28,-1 0 1,1 1 41,-2 1-4,0-2 0,1 4-9,1-2 0,-1-1-23,1 4 36,-1-1 0,-1 0 0,0 1 8,0 0 1,0 1-1,0 2 1,0 1-1,0 1-4,0 1 0,0 1 1,0 1-1,1 0-14,1 0 0,-2 4 0,3 1 0,-3 0 10,0 3 1,0-3 0,1 3 0,0-2 2,2 1 1,-1 2 0,-2-2 0,0 2-40,0 1 0,0-2 0,0 2-184,0-1 215,0 0 0,0-3 0,0-1 0,0 0-17,0-1 0,0-2 0,0 2-214,0-2 154,0 3 1,0-2 0,0 1-180,0-2 108,0-2 1,-1-2 0,0-1 0,-2-1-922,2-1 1081,0-1 0,1-3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6.944"/>
    </inkml:context>
    <inkml:brush xml:id="br0">
      <inkml:brushProperty name="width" value="0.08571" units="cm"/>
      <inkml:brushProperty name="height" value="0.08571" units="cm"/>
      <inkml:brushProperty name="color" value="#004F8B"/>
    </inkml:brush>
  </inkml:definitions>
  <inkml:trace contextRef="#ctx0" brushRef="#br0">1 26 6572,'3'4'102,"-3"1"1,4-4 0,-2 2-59,2 0 1,3-2 0,1 1 267,0-2-195,1 0 1,0 3 0,2-1 232,1-1-294,1 0 0,0-1 0,1 0 0,2 0 73,0 0 1,-1 0 0,2 0 0,1 0-5,1 0 1,-2 0-1,0 0 1,1 0-62,0 0 0,2 0 0,1 0 0,1 0-58,1 0 1,-2 0-1,2 0 1,-1-1-33,-2-1 0,1 1 1,0-3-52,0 1 103,0-2 0,-1 2 0,-1-2 0,-1 2 2,0 0 0,-1 0 1,-2 2-215,-1-2 191,-3 1 0,1 2 1,-4 0-339,0 0-34,-1 0 0,-1 0-313,1 0 1,-4 0 679,0-3 0,-3 0 0,0-3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0:57.924"/>
    </inkml:context>
    <inkml:brush xml:id="br0">
      <inkml:brushProperty name="width" value="0.08571" units="cm"/>
      <inkml:brushProperty name="height" value="0.08571" units="cm"/>
      <inkml:brushProperty name="color" value="#004F8B"/>
    </inkml:brush>
  </inkml:definitions>
  <inkml:trace contextRef="#ctx0" brushRef="#br0">19 45 6792,'-2'4'-403,"1"0"520,-1-2 1,-1-1-78,1 3 1,0 1-1,1 0-18,-1 0 1,1 0-1,-1 0 74,1 0-74,1 2 0,0-1 0,0 1 113,0 2-108,0 1 0,2 2 1,1-1-1,0 0-5,0 0 1,2 1 0,-1-1-1,2-1 9,0-1 1,3 0 0,0-3-1,0 1-20,1-1 1,1 0 0,0-1 0,1-2-4,1 0 1,-1-1 0,0-2 0,0 0 18,-1 0 1,-3 0 0,2-3 184,-1-1-195,0-1 0,-3-4 0,1 0 0,-2-1 25,0-2 0,-2 1 1,-1-1 195,0-1-207,0 5 0,-2-7 1,0 4 50,0-1-44,-3-1 1,2-1 2,-4-1-22,1 5 1,-2-5-1,-1 5 1,0-1-1,-1 1 18,0 1 0,-4 1 0,2 3 0,0 2 76,-1 0 1,2 1-1,-1 2 1,-1 0-84,1 0 0,-1 0 0,2 0 0,1 0-72,1 3 0,1-2 0,-1 3-1788,1 1 1413,3-2 417,0 3 0,0-3 0,-1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
    </inkml:context>
    <inkml:brush xml:id="br0">
      <inkml:brushProperty name="width" value="0.08571" units="cm"/>
      <inkml:brushProperty name="height" value="0.08571" units="cm"/>
      <inkml:brushProperty name="color" value="#004F8B"/>
    </inkml:brush>
  </inkml:definitions>
  <inkml:trace contextRef="#ctx0" brushRef="#br0">7 29 7987,'-5'-2'-699,"3"0"1,2 4 1061,3 1-346,-1 3 0,2 2 1,-1 4-1,0 1 7,1 1 0,-3-1 1,2 1-1,-1-2 26,-1 0 0,1-1 0,0-1-14,-1 0 0,1-1-76,0 1 27,-1-5 0,0-1 1,0-7-1,0-5 0,3-2 0,-1-7 0,1 2-32,-1-1 1,2 0-1,-3-1 1,2 1 17,-1 2 1,-1 2-1,2 3 180,-1 1-171,-1 1 0,2 4 9,1 1 1,-2 2 0,2 2 18,-1 1 0,1 1 0,1 1 0,1 0 0,0 0 20,0 2 1,2-2-1,-1 2 1,2-2 28,2 0 0,0 0 1,-2-1-1,2 0-35,0-1 1,0 0-1,1 0 1,-1-1-27,1 0 0,-1-1 0,-3 0 0,1-1 16,0-1 1,-2-3-1,-1-1 15,0-2 0,0 0-27,-3-1 0,-1 1 1,-2-2-1,-2 1-3,-2 0 1,-1 3 0,-1-2 0,0 2 4,0 0 0,-1 0 1,-1 1-30,-1 1 0,-2 0 0,-2 4 14,1 1 0,1 2 0,3 3 0,2 0 17,1 2 1,0 0 0,3 1 0,0 0 83,0 1 1,1-1 0,0 2 0,1-1-68,0 1 0,2-1 0,2-1 56,0-1-53,-1 1 1,3-1 0,1 0-289,2-1 123,-3-2 1,3 0 0,-1-2 0,2-2-91,-1 1 0,3-2 0,0-1 0,0-2 229,2-1 0,-1-4 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564"/>
    </inkml:context>
    <inkml:brush xml:id="br0">
      <inkml:brushProperty name="width" value="0.08571" units="cm"/>
      <inkml:brushProperty name="height" value="0.08571" units="cm"/>
      <inkml:brushProperty name="color" value="#004F8B"/>
    </inkml:brush>
  </inkml:definitions>
  <inkml:trace contextRef="#ctx0" brushRef="#br0">107 82 8111,'-5'-5'-11,"1"0"0,-1-1 20,0-1 1,2 0 0,-1 2 0,1-2-62,-2 1 1,2-1 0,0 1 0,-1 0-6,0 1 1,-1 0-123,-2 2 1,0 1-1,-2 5 50,3 1 0,-1 3 0,4 3 155,-1 0-56,1-1 1,1 3 0,1-1 115,0 0-94,0-1 1,-1-1-1,3 1-40,0-2 30,0 1 1,3-4 0,-1 1-11,1 0 1,2-3 63,0-2 0,1-1 0,1-2 0,-1-3 23,-2-2 1,0-1 0,0 0 0,0 0 58,2-2 0,-2 2 0,1 0 16,0 0 0,-1 2-24,1 2 1,0 2 0,0 3 19,0 3 0,-2 4 0,1 3 55,0 0-137,0 4 1,0-2 0,0 4 0,-1-1 46,1 2 0,0 1 1,-1 0-168,0 1 103,0-1 1,-4 0 0,2-1 0,-1-1-12,-1 0 1,0-1-1,-1-2 1,0-1-49,-1 0 1,-1-2 0,-1-1-44,0-1 0,-1 0 0,0-3 0,0-1-67,-1-1 1,0-2-1,-2-4-234,-1-3 0,2-3 0,-1-2 0,1-2-124,1-1 1,1 1 495,2-3 0,-3 1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780"/>
    </inkml:context>
    <inkml:brush xml:id="br0">
      <inkml:brushProperty name="width" value="0.08571" units="cm"/>
      <inkml:brushProperty name="height" value="0.08571" units="cm"/>
      <inkml:brushProperty name="color" value="#004F8B"/>
    </inkml:brush>
  </inkml:definitions>
  <inkml:trace contextRef="#ctx0" brushRef="#br0">1 0 7357,'5'8'0,"0"1"109,-1 1 0,0 2 0,-1 1 0,1-1-210,0 0 0,-1 1 0,0-2 0,-1 0-279,-1-1 0,1 0 148,0 2 1,0-4 231,0 0 0,-2-9 0,2-2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4.913"/>
    </inkml:context>
    <inkml:brush xml:id="br0">
      <inkml:brushProperty name="width" value="0.08571" units="cm"/>
      <inkml:brushProperty name="height" value="0.08571" units="cm"/>
      <inkml:brushProperty name="color" value="#004F8B"/>
    </inkml:brush>
  </inkml:definitions>
  <inkml:trace contextRef="#ctx0" brushRef="#br0">0 8 7336,'0'-6'-739,"2"4"0,1 5 739,2 2 0,2 2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5.247"/>
    </inkml:context>
    <inkml:brush xml:id="br0">
      <inkml:brushProperty name="width" value="0.08571" units="cm"/>
      <inkml:brushProperty name="height" value="0.08571" units="cm"/>
      <inkml:brushProperty name="color" value="#004F8B"/>
    </inkml:brush>
  </inkml:definitions>
  <inkml:trace contextRef="#ctx0" brushRef="#br0">6 3 7743,'2'-3'-509,"0"5"0,-3 4 703,-1 2 0,-1 1 0,1 3-251,1-1 1,1 0-1,0 1 47,0 0 0,0-2 0,2-3 0,2 1-41,2-1 0,-1 0 1,2 0 135,0 0-36,-2 0 1,4-1-1,-2 1 194,0-2-111,1 1 1,1-1-1,-1 0 28,1-1 0,-2 1-7,-4 0 1,-2 2-135,0 1 1,-3 2-1,-2 0 1,-2-3-181,0-1 0,0-1 1,-1-1-184,-2 0 0,1-2 0,-2-3 0,3-1 344,1-3 0,-1-2 0,-1-2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5.448"/>
    </inkml:context>
    <inkml:brush xml:id="br0">
      <inkml:brushProperty name="width" value="0.08571" units="cm"/>
      <inkml:brushProperty name="height" value="0.08571" units="cm"/>
      <inkml:brushProperty name="color" value="#004F8B"/>
    </inkml:brush>
  </inkml:definitions>
  <inkml:trace contextRef="#ctx0" brushRef="#br0">0 20 8056,'8'0'17,"0"0"0,2-2 0,1 1 1,0 0 270,-1 0 0,1 1 0,1 0-623,1 0 150,-3-2 99,4 1 0,-4-1-886,2 2 446,-2 0 83,0 0 7,-3-2 436,2 2 0,-1-5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3.787"/>
    </inkml:context>
    <inkml:brush xml:id="br0">
      <inkml:brushProperty name="width" value="0.08571" units="cm"/>
      <inkml:brushProperty name="height" value="0.08571" units="cm"/>
      <inkml:brushProperty name="color" value="#004F8B"/>
    </inkml:brush>
  </inkml:definitions>
  <inkml:trace contextRef="#ctx0" brushRef="#br0">0 0 8756,'16'0'126,"1"0"-202,-1 0 0,0 0 1,0 0-1,0 0-258,0 0 1,0 6-1,0-1-160,0-2 313,0-1 0,0-2 181,0 0 0,7 7 0,2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5.680"/>
    </inkml:context>
    <inkml:brush xml:id="br0">
      <inkml:brushProperty name="width" value="0.08571" units="cm"/>
      <inkml:brushProperty name="height" value="0.08571" units="cm"/>
      <inkml:brushProperty name="color" value="#004F8B"/>
    </inkml:brush>
  </inkml:definitions>
  <inkml:trace contextRef="#ctx0" brushRef="#br0">25 0 8056,'-10'0'186,"4"1"0,1 0-108,4 2 0,-1 2 1,2 2-1,0 1-36,0 3 0,2 1 0,0 4 0,2 2-102,-1 2 1,0 4 0,0 0 0,1 0-156,-1 0 1,2-1-1,-1-2 1,2-1-91,0 1 1,0-4 0,1 2-1,-1-1 84,0-1 1,1-2 0,-1 0 220,1-2 0,1 0 0,0 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6.101"/>
    </inkml:context>
    <inkml:brush xml:id="br0">
      <inkml:brushProperty name="width" value="0.08571" units="cm"/>
      <inkml:brushProperty name="height" value="0.08571" units="cm"/>
      <inkml:brushProperty name="color" value="#004F8B"/>
    </inkml:brush>
  </inkml:definitions>
  <inkml:trace contextRef="#ctx0" brushRef="#br0">0 126 8024,'4'-3'113,"1"1"33,-1 2 1,3 0-136,0 0 1,-1 0-263,2 0 1,0-2 169,1 1 1,-1-3-3,0 1 0,0-2-21,0 1-46,-1-3 199,0 1-119,-2-3-44,2 4 0,-3-3 122,0 2-35,0 0 1,-3-1 38,0 1 0,-1 0 2,-1 0 0,-2 0 0,-3 2 0,1-1 0,-2 0 59,-1 2-50,2-1-55,-3 3 1,0 0 0,-2 2 0,0 3 18,3 0 1,1 1-1,4 1 1,0 1 25,-1 1 0,2 0 0,-1 1 0,2 1 63,-1 0 0,1-1 0,1 1 0,0 0 50,0-1 0,1 3 0,1-2 143,1-1-203,0 1-54,4-2 0,-1 1 1,1-1-1,-1 0 0,1-1 1,1-2-86,0-1 1,2 0-1,0-3 1,2 0-209,-2 0 0,1-2 23,0 0 0,0-2-386,0-2 644,-1-2 0,0 0 0,-1-3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6.448"/>
    </inkml:context>
    <inkml:brush xml:id="br0">
      <inkml:brushProperty name="width" value="0.08571" units="cm"/>
      <inkml:brushProperty name="height" value="0.08571" units="cm"/>
      <inkml:brushProperty name="color" value="#004F8B"/>
    </inkml:brush>
  </inkml:definitions>
  <inkml:trace contextRef="#ctx0" brushRef="#br0">1 5 7852,'-1'9'204,"3"1"1,2 2-115,0 1 1,0 1-1,-1-1 1,1 1-57,0 1 0,-1 2 1,0-2 31,-1-1-48,2-3 1,-2 1 0,1-2 51,-1-1 15,0-1 152,-1-1 198,1-2-274,-2-3 1,0-2 0,2-5-1,-1-3-5,0-3 0,0-2 0,1-3 178,1-1-226,-1-2-557,3 2 266,-3-2 112,1 6 0,1-1-614,-1 4 442,0 1 1,1 1 0,-1 2 0,1 0 0,1 2 242,0-1 0,2-2 0,1-1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8.643"/>
    </inkml:context>
    <inkml:brush xml:id="br0">
      <inkml:brushProperty name="width" value="0.08571" units="cm"/>
      <inkml:brushProperty name="height" value="0.08571" units="cm"/>
      <inkml:brushProperty name="color" value="#004F8B"/>
    </inkml:brush>
  </inkml:definitions>
  <inkml:trace contextRef="#ctx0" brushRef="#br0">106 48 7887,'-6'-7'-391,"-1"1"0,1 0 0,1 0 313,0-1 1,1 2 0,-2 2 200,0-1 1,-1 2-168,-2 1 1,0 0 116,-2 1-96,3 0 0,2 2 194,3 2-177,0 0 1,0 0-33,2 0 39,0 0 0,3 6 0,2-2 13,2 2 1,0 0 0,2-3 0,0 0 1,2 2 1,0-2-1,0 1 1,2-1 51,1 1 1,-2-1-1,1 2 1,1-1 19,-1 1 1,-1-1-1,-1 1 1,-1-1-38,0 0 1,-4 1-1,1-1 1,-1 0-5,-2-1 0,-2 0 0,1 0 4,-2 3 1,-2-5 0,-1 2 151,-2-2-175,1-1 0,-3 1 1,-1 0-77,1 0 7,-3-3 0,3 0 0,-3-2-163,1 0 1,-3 0 0,1-2 0,1-1-227,1-1 0,1-4 430,1-1 0,-1-5 0,0-4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8.995"/>
    </inkml:context>
    <inkml:brush xml:id="br0">
      <inkml:brushProperty name="width" value="0.08571" units="cm"/>
      <inkml:brushProperty name="height" value="0.08571" units="cm"/>
      <inkml:brushProperty name="color" value="#004F8B"/>
    </inkml:brush>
  </inkml:definitions>
  <inkml:trace contextRef="#ctx0" brushRef="#br0">5 0 7325,'-2'3'-52,"0"1"0,2 0 246,0 6-150,0 1 0,0 7 0,0-1 0,0 2 50,2 2 1,0 2 0,2 2 0,-1-2-89,1 0 0,0 0 1,1 0-1,0 0-103,-1-1 1,0-1 0,-1-3 0,0-2-56,0-1 0,1-1 0,-1-3 0,0-1-158,0-1 1,0 1 0,1 1 309,-1 2 0,0-10 0,2-2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09.430"/>
    </inkml:context>
    <inkml:brush xml:id="br0">
      <inkml:brushProperty name="width" value="0.08571" units="cm"/>
      <inkml:brushProperty name="height" value="0.08571" units="cm"/>
      <inkml:brushProperty name="color" value="#004F8B"/>
    </inkml:brush>
  </inkml:definitions>
  <inkml:trace contextRef="#ctx0" brushRef="#br0">1 6 8174,'2'-3'300,"1"1"6,1 2 0,1 0 0,4 0-381,-1 2 1,1 1 0,-1 1 0,0 2 0,-1 0-9,0 2 0,1 0 0,-2 0 1,-1 2-73,-1 1 1,-3 0 0,1 1 0,-2 0-35,-2 0 0,-1 3 0,-2-1 0,-1-1 135,0-1 1,-1-1 0,1-1 134,-1 0 1,2-2-1,1 0 1,-1 0 238,0-1 1,2 0-67,-2-2 1,4 0 0,1 1-127,3 1 0,2-3 0,1-2 0,2-2-20,2 0 0,0 0 1,0 0-1,2 0-130,1-2 1,-1 1 0,1-2-395,0 1 147,0 1 0,0-1 0,0 0 269,0 1 0,-1 1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11.867"/>
    </inkml:context>
    <inkml:brush xml:id="br0">
      <inkml:brushProperty name="width" value="0.08571" units="cm"/>
      <inkml:brushProperty name="height" value="0.08571" units="cm"/>
      <inkml:brushProperty name="color" value="#004F8B"/>
    </inkml:brush>
  </inkml:definitions>
  <inkml:trace contextRef="#ctx0" brushRef="#br0">1 1 7192,'0'8'5,"0"2"1,0 1 0,1 3 0,1-1 15,-1 0 0,0 0 0,-1 3 0,0 0 124,0-1-96,0 3 1,0-2-65,0 3 43,0-1 1,0 5 0,1-2-226,1 0 193,-1-2 1,0 0 0,0-1-1,1 0-11,-1 0 1,-1 3-1,0 0 1,1 1-7,0 1 0,0 1 1,1-1-1,-2-1 17,0-1 1,0-1 0,0 3-1,0-1 7,0 0 1,0 0-1,0-1 1,0 0 46,0-2 0,0 0 0,0-1 0,0 0-47,0-2 0,0 2 0,0 0 0,0 1 6,0 2 0,0-2 0,0 2 0,0 1-19,0-1 1,0 0 0,0-1-23,0-1 30,0 0 0,0 2 0,0 1 1,0-1-8,0 1 1,0-1 0,0-2 0,0 0 5,0 0 0,0 1 0,0 0 1,-2 0 1,1 1 0,-1 1 0,2 0 0,0-1 8,0 1 1,0-1-1,-1-2 1,-1 0 23,1 1 0,0-2 1,1 1-7,0-2-20,0 1 0,0 0 0,0-1 0,0 0 8,0-2 1,0-1 0,0-2-60,0 2 51,-2-2 1,2 3-1,-2 0-266,2 0 279,0 0 0,0-2 0,0 1 1,0-1-8,0 1 0,0-3 0,0 0 1,0 0-31,0-2 1,0 1-55,0 0 0,0 1 0,0 2-47,0-1 1,0-2-99,0-2-306,0 0 524,0 0 0,0-5 0,0-4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12.463"/>
    </inkml:context>
    <inkml:brush xml:id="br0">
      <inkml:brushProperty name="width" value="0.08571" units="cm"/>
      <inkml:brushProperty name="height" value="0.08571" units="cm"/>
      <inkml:brushProperty name="color" value="#004F8B"/>
    </inkml:brush>
  </inkml:definitions>
  <inkml:trace contextRef="#ctx0" brushRef="#br0">0 63 8843,'5'10'-179,"0"-3"0,-2 0 0,0-2 0,1 0 209,0 0 1,1 0 0,1 1 24,2 1 0,-2-1 173,2-1-162,-2 0 1,-1-1 0,0 1 40,1 0 0,2-1-57,2 0 1,-3-3 0,0-2 0,-2-3 228,2-2-276,-2-2 0,4-1 0,-2-1 1,0-1-116,0 0 0,1-3 0,0 1 0,2-3 112,1-1 0,2-2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7.689"/>
    </inkml:context>
    <inkml:brush xml:id="br0">
      <inkml:brushProperty name="width" value="0.08571" units="cm"/>
      <inkml:brushProperty name="height" value="0.08571" units="cm"/>
      <inkml:brushProperty name="color" value="#004F8B"/>
    </inkml:brush>
  </inkml:definitions>
  <inkml:trace contextRef="#ctx0" brushRef="#br0">132 67 8025,'-2'-4'-688,"-2"-1"896,1 1 1,-1-1-1,0 1-169,-1-1 0,-2 1 0,-1 0-17,0 1 0,2 1 0,-2 2-55,-1 0 1,1 0-1,0 1 1,1 0-42,0 0 0,1 3 1,0-1-1,2 2 47,-1 1 1,2 1-1,1 0 1,-1 0 26,1 2 0,1 0 0,-1 1 0,2 0 6,2-2 0,0 3 1,1-1-1,0 0 91,1 1 1,2-3 28,1 0-113,-1-4 1,3-3-1,-1-2 45,0-4 1,2-1-1,-3-4 1,2-1 28,0-2 1,-2 2-1,0-4 1,1 2-6,-2 0 0,2 1 1,-2 1-1,0 1-39,-2 1 1,1 1-1,-1 0 94,1 0-175,-3 1 50,0 1 1,-2 7 0,0 4-25,0 2 24,0 4 0,0 0 1,0 1 15,0 0-14,0-1 1,0 1-363,0 0 237,0 0 1,1 4 0,0 0 0,1-1 0,0-3-182,1-1 1,1-2 0,1-1 291,1 0 0,1-4 0,2-2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8.307"/>
    </inkml:context>
    <inkml:brush xml:id="br0">
      <inkml:brushProperty name="width" value="0.08571" units="cm"/>
      <inkml:brushProperty name="height" value="0.08571" units="cm"/>
      <inkml:brushProperty name="color" value="#004F8B"/>
    </inkml:brush>
  </inkml:definitions>
  <inkml:trace contextRef="#ctx0" brushRef="#br0">141 197 8048,'-4'-5'768,"1"2"-255,0 0-414,0 0 0,0 0 1,0 0-100,0 0 1,-1-1 0,0 0 0,-1-1 1,1 1 1,-1 1-1,-1 0-112,-1 1 1,-2 1 0,0 1-232,0 2 0,1 0 1,3 3 176,-1-1 1,1 1 0,-1 1 0,1 0 0,1 1 112,0 1 1,0 0 0,0 1-1,2 2-96,0 3 0,0-3 219,2 4 1,3-2-1,1-1 1,1 0 133,1-2-210,-2-4 0,3-2 1,0-2 148,1 0-129,1 0 0,0-2 0,0-1 0,-1-3 13,0-1 0,0-9 0,-1 1 22,0-2 1,-1 1-1,-2-1 1,1-1-1,-1 0 10,1 0 1,-1-1-1,-1-2 1,-2-3-74,1-3 1,-1 2 0,1 1 0,-1 3 121,1 2 1,-1 4-47,-1 2 299,0 6-174,0 3 0,-1 9-30,-1 4-108,1 2 0,-1-1 1,1 4-68,0 1 25,-1 4 0,1-1 0,0 2 0,0-1 0,1-1 1,0-1-1,1 0 1,0-1-234,0 0 0,2 0 0,0 0 1,1-1-443,1-3 0,0-2 666,0-3 0,2 2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4.032"/>
    </inkml:context>
    <inkml:brush xml:id="br0">
      <inkml:brushProperty name="width" value="0.08571" units="cm"/>
      <inkml:brushProperty name="height" value="0.08571" units="cm"/>
      <inkml:brushProperty name="color" value="#004F8B"/>
    </inkml:brush>
  </inkml:definitions>
  <inkml:trace contextRef="#ctx0" brushRef="#br0">33 1 7725,'-16'7'0,"7"-4"0,3 8 704,5 2-465,1 8 1,0-1 0,0 8-101,0 6-168,0-2 1,0 20-69,0-4 82,0-4 1,0 1-1,0-6 1,0 0-1,0 0-13,0-3 1,0-2-1,1-4 1,3-1-333,1-3 360,8-6 0,-11 3 0,5-7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8.932"/>
    </inkml:context>
    <inkml:brush xml:id="br0">
      <inkml:brushProperty name="width" value="0.08571" units="cm"/>
      <inkml:brushProperty name="height" value="0.08571" units="cm"/>
      <inkml:brushProperty name="color" value="#004F8B"/>
    </inkml:brush>
  </inkml:definitions>
  <inkml:trace contextRef="#ctx0" brushRef="#br0">119 224 8048,'-7'-4'1074,"1"-1"-613,2-1 1,-1 1-39,1-1-306,-1 1 0,1 1 0,-1-1-509,1 1 1,-1 0-1,0 1 101,-1 0 0,0 2 1,0 0 47,0 2 0,0 0 0,2 3 0,0 1 82,-1 0 1,1 2 0,0 0 0,0 2 136,1-1 1,1 2-1,-1-1 1,2 2 43,0 0 0,1-1 0,0 1 0,0-1 37,0 1 1,2-2 0,1-1-56,1-2 0,1-2 167,1-1-166,1-1 1,1-3 0,0 0 92,-1-2-61,0-3 1,1-3 0,-1-2 0,-1-2 14,-1 2 1,2-2 0,-1 1 0,1-2-16,-1 1 1,0-1-1,-2 2 1,1-3-66,-1-1 0,0-1 1,-1-2-1,0 0-12,1 0 1,-2 2 0,1 2-1,-1 2 132,-1 2 0,-1 2 1,0 2 446,0-1-394,0 4 0,-1-2 326,-2 5-400,2 1 1,-4 3-1,3 3 34,-1 1 0,2 2 1,-2 2-1,1 2 1,0 1 47,0 2 1,0 0-1,1 2 1,0 0-38,0-1 1,0 1 0,1-1 0,0 1-107,0-2 0,2 1 0,0-1 0,0-1-9,1 0 0,1-3 0,1-2 0,1 0-639,2 0 1,-2-1 0,1 0 0,0-3 639,0-3 0,0 1 0,2-2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9.246"/>
    </inkml:context>
    <inkml:brush xml:id="br0">
      <inkml:brushProperty name="width" value="0.08571" units="cm"/>
      <inkml:brushProperty name="height" value="0.08571" units="cm"/>
      <inkml:brushProperty name="color" value="#004F8B"/>
    </inkml:brush>
  </inkml:definitions>
  <inkml:trace contextRef="#ctx0" brushRef="#br0">1 0 9472,'-1'7'644,"2"0"-617,1-1 0,1 5 1,1 0-306,-1 1 1,0 0 0,-1-3 76,1-2 0,-2 2 1,1-1-801,0 0 405,0 0 0,-1-1 596,1 1 0,1-7 0,0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29.433"/>
    </inkml:context>
    <inkml:brush xml:id="br0">
      <inkml:brushProperty name="width" value="0.08571" units="cm"/>
      <inkml:brushProperty name="height" value="0.08571" units="cm"/>
      <inkml:brushProperty name="color" value="#004F8B"/>
    </inkml:brush>
  </inkml:definitions>
  <inkml:trace contextRef="#ctx0" brushRef="#br0">5 0 8532,'-3'5'141,"2"-1"0,2 1-1246,2-1 1105,-1 0 0,2 1 0,-2-1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6.335"/>
    </inkml:context>
    <inkml:brush xml:id="br0">
      <inkml:brushProperty name="width" value="0.08571" units="cm"/>
      <inkml:brushProperty name="height" value="0.08571" units="cm"/>
      <inkml:brushProperty name="color" value="#004F8B"/>
    </inkml:brush>
  </inkml:definitions>
  <inkml:trace contextRef="#ctx0" brushRef="#br0">1 9 7040,'1'9'281,"1"0"1,1 0-283,0-1 1,1 1 0,1 1 0,-1-1-10,0 2 0,2-1 1,0-1 16,-1 2 0,-1-2 0,-2 1 0,0-1 0,-1 0-21,0 0 1,-1-2-1,0 1 19,0 0-10,0-4 13,0 2-30,0-6 0,0-4 0,0-6 10,0-1 1,1-1 0,1-1 0,0 1 0,1 0 69,-1 2 1,0 0 0,0 2 39,2 1 0,0 1 1,0 0 6,1 1 1,2 3-19,1 1 0,3 0-91,2 1 2,-1 2 1,-2 0-1,-1 3 1,0 0 47,0 1 1,0 0 0,0 2 68,-1-1-97,3-1 1,-2 1 0,2-1 3,0 0-19,-2-1 1,4-1 0,-2-2 0,1 0 8,0-2 0,0 0 0,0 0 0,1-2 17,-2 0 0,-1-2 1,-1-1-1,-2 0-1,0-1 0,-1 2 0,-2-3-3,0 1 1,-1-3-31,-2-1 0,-2-1 1,-3 2-4,-1 0 0,0 3 0,-2 1-75,0 0 79,0 2 1,1 0 0,-1 1 0,-1 1-12,0 1 1,0 0 0,1 2-35,-1 3 0,2 0 0,-1 2 0,1 1 0,1 0 46,-1 1 1,2 0 0,1 0 0,1 0 26,2 1 0,0 0 0,0 2 0,0-1 0,2 1 1,1 0-1,2-2 1,2 1-42,-1-1 0,2 0 1,2-1-1,0 0-3,0-2 0,1-1 0,1-1 0,1-1 12,0-1 1,0-2-1,1 0 0,-1 0 14,0-3 1,2-1 0,-1-3 0,1-1 46,-2-2 1,1-1 0,-2-1 190,0 0-222,1 1 0,-3-3 1,0 2-1,0-2 22,-1 0 0,-2-1 0,0 1 0,-1-1-66,-1 0 1,-3 2 0,0-1-52,-2 1 1,0 2 0,0 2-1,-2 1 57,0 1 0,-3 1 0,-1 2-48,-1 2 0,-1 1 0,-1 2 0,1 2-14,1 1 0,1 3 0,-1 0 0,0 2 56,1 1 1,0 2-1,1 1 170,1 0-105,0 0 1,4 1 0,-2-2-1,2-1 55,0-2 1,0 0-1,0-2-88,2-1-24,0 0 1,3-4 0,2 0-25,1-1 0,0-2 0,1 0 0,-1-2 48,0-2 1,0-2-1,-1-2 1,1-2 16,0 1 0,-1 0 0,-1 0 0,0 0 35,0 0 0,0 1 0,-2-1 0,1 0 103,-1 2 0,1 1 1,-1 1 120,1 1-89,-3 1 1,3 4 108,0 5-177,-2 3 0,1 3 0,-2 0 1,0 0 56,1 3 1,0 0 0,0 3 0,0 0-32,1-1 0,1 2 0,-1 0 1,0 2-112,1 1 0,-1-2 0,-1 1 1,0-2-92,1-1 0,-2-1 1,-1 0-1,-1-2-63,0 1 1,0-2-1,0 0 1,0-2-109,-1 0 1,-2-1-1,-1-2-698,-1-1 708,-1 1 1,-1-2 0,-2-1 0,0-2-208,1-1 1,-3-1 0,1-2-680,-2 0 793,2-4 0,-2-1 0,2-7 301,0-1 0,1-5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6.592"/>
    </inkml:context>
    <inkml:brush xml:id="br0">
      <inkml:brushProperty name="width" value="0.08571" units="cm"/>
      <inkml:brushProperty name="height" value="0.08571" units="cm"/>
      <inkml:brushProperty name="color" value="#004F8B"/>
    </inkml:brush>
  </inkml:definitions>
  <inkml:trace contextRef="#ctx0" brushRef="#br0">0 0 9287,'3'9'0,"-1"0"169,0 2 0,0 0 0,2 2 1,-1 0-450,0 1 0,0-2 0,1 1 0,0-2-207,-1 2 0,-2-3 0,2 1-438,-2-2 575,1-2 350,0 1 0,-2-1 0,2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6.750"/>
    </inkml:context>
    <inkml:brush xml:id="br0">
      <inkml:brushProperty name="width" value="0.08571" units="cm"/>
      <inkml:brushProperty name="height" value="0.08571" units="cm"/>
      <inkml:brushProperty name="color" value="#004F8B"/>
    </inkml:brush>
  </inkml:definitions>
  <inkml:trace contextRef="#ctx0" brushRef="#br0">9 1 7905,'-5'0'-1509,"2"0"996,3 0 513,3 2 0,0 0 0,4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7.096"/>
    </inkml:context>
    <inkml:brush xml:id="br0">
      <inkml:brushProperty name="width" value="0.08571" units="cm"/>
      <inkml:brushProperty name="height" value="0.08571" units="cm"/>
      <inkml:brushProperty name="color" value="#004F8B"/>
    </inkml:brush>
  </inkml:definitions>
  <inkml:trace contextRef="#ctx0" brushRef="#br0">40 0 9260,'-5'5'260,"1"1"0,1 0 1,0 1-247,0 1-2,1 2 0,-2 0 0,1 1-344,1 0 246,-2 1 0,3-2 0,-2 2 0,1-1-55,2 1 1,-1-1 0,2-3 0,0 1-67,2 0 1,1-2-1,0 0 1,1 0 162,1-2 1,0 0-1,3-1 1,-1 1 71,1-1 1,1-1-1,-2 0 1,0 0 171,0-1 0,-1 2 68,2-1 1,-2 1 88,-1 1-289,-3-3 1,-4 3-78,-3 0 61,-1 0 1,-3 0 0,1-1-456,-2 0 276,0 1 0,1-2 0,0-1 1,1 0-271,-1-1 0,0 0 397,-1-1 0,-2-2 0,0-1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7.314"/>
    </inkml:context>
    <inkml:brush xml:id="br0">
      <inkml:brushProperty name="width" value="0.08571" units="cm"/>
      <inkml:brushProperty name="height" value="0.08571" units="cm"/>
      <inkml:brushProperty name="color" value="#004F8B"/>
    </inkml:brush>
  </inkml:definitions>
  <inkml:trace contextRef="#ctx0" brushRef="#br0">1 13 7881,'9'-2'1464,"1"2"-1050,2-2-253,1 2 0,-1 0-288,-1 0 0,1 0 151,1 0 1,-1 0-741,0 0 1,-2 0-317,0 0-170,-1 0 1202,2-2 0,-2 0 0,2-3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7.534"/>
    </inkml:context>
    <inkml:brush xml:id="br0">
      <inkml:brushProperty name="width" value="0.08571" units="cm"/>
      <inkml:brushProperty name="height" value="0.08571" units="cm"/>
      <inkml:brushProperty name="color" value="#004F8B"/>
    </inkml:brush>
  </inkml:definitions>
  <inkml:trace contextRef="#ctx0" brushRef="#br0">12 1 7840,'-5'2'649,"-1"3"0,5 0-430,2 3 1,-1 1-1,3 3-302,-1 0 55,1 1 0,-2 2 0,2 1-454,-1 2 361,1-1 1,-3 1 0,2-1-681,0 1 611,1 0 0,0-1 0,0-1 1,0-1 189,1-1 0,0-1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8.004"/>
    </inkml:context>
    <inkml:brush xml:id="br0">
      <inkml:brushProperty name="width" value="0.08571" units="cm"/>
      <inkml:brushProperty name="height" value="0.08571" units="cm"/>
      <inkml:brushProperty name="color" value="#004F8B"/>
    </inkml:brush>
  </inkml:definitions>
  <inkml:trace contextRef="#ctx0" brushRef="#br0">0 96 8328,'5'0'137,"2"0"0,-3 0 0,2 1 0,2 0-67,1 0 1,-1 1-1,4-1 1,-1 1-112,0-1 1,0-1-1,0 0 1,1 0-137,-1-2 0,1 1 0,-3-2 1,2 0 64,-1-1 0,-3-1 1,0 1-1,0 0 41,-2-1 1,-1 0 254,-1-1-96,-1 2 0,-2-4 1,0 2-25,-2-2 1,0 1-1,-3 3-206,-1-1 134,1 1 1,-3-1 0,1 2 0,-2-1-3,-2 1 0,2 2 0,-1 0 0,1 2 99,0 2 1,1 1 0,1 1 0,1 1 73,-1 1 1,2 2-1,0 1 1,2 2 60,1 1 1,1 0 0,1 1-1,0 0-77,2 1 0,0-1 1,3-1-1,0-1 20,1 0 0,2 1 1,-1-2-586,2-2 296,0 1 1,1-1 0,2-1-791,-1-1 690,2 0 1,-2-3 0,3-2-817,0 0 749,0-2 0,1-2 0,-2 0 0,-1-3 289,0-1 0,0-1 0,1-1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4.961"/>
    </inkml:context>
    <inkml:brush xml:id="br0">
      <inkml:brushProperty name="width" value="0.08571" units="cm"/>
      <inkml:brushProperty name="height" value="0.08571" units="cm"/>
      <inkml:brushProperty name="color" value="#004F8B"/>
    </inkml:brush>
  </inkml:definitions>
  <inkml:trace contextRef="#ctx0" brushRef="#br0">15 160 7609,'-9'-7'53,"3"-3"0,6-5 1,4-1 54,1 0 0,3 0 0,-5 0 89,2 0 0,3 2-50,-3 3-40,-3-3 0,7 12 63,-4-3 1,-2 3-257,8 2 0,-5 2 0,4 3 81,3 6 20,-6 3 0,7 7 0,-3 3 1,3-1 9,2 0 0,2 5 0,1-3 0,3 2-43,-3 0 1,-1-6 0,-2 4 0,0-2-279,0-3 1,0-2 0,0-2 0,0-2-205,1-3 0,-7 1 0,1-6 500,1-3 0,3-1 0,1-9 0,0-2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8.363"/>
    </inkml:context>
    <inkml:brush xml:id="br0">
      <inkml:brushProperty name="width" value="0.08571" units="cm"/>
      <inkml:brushProperty name="height" value="0.08571" units="cm"/>
      <inkml:brushProperty name="color" value="#004F8B"/>
    </inkml:brush>
  </inkml:definitions>
  <inkml:trace contextRef="#ctx0" brushRef="#br0">1 5 8667,'0'6'344,"0"0"0,3 1 0,0 2-406,1 0 1,-1 1-1,1 2 1,-2 1 7,2 1 0,-2 0 0,0 0-97,0 0 118,-2-3 1,3 1 0,-2-1 0,0-1 59,0-1 1,0-1 227,1 0-141,-2 0 0,3-3 165,-2 1 1,0-4-122,2-2 0,0-2 0,1-4 0,1-2-28,-1-2 1,1-3 0,0-4 0,2-1-297,0-3 0,0-1 1,1 1-1,0 2-389,-1 3-990,-1 2 1545,2 3 0,-3-2 0,1 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4.048"/>
    </inkml:context>
    <inkml:brush xml:id="br0">
      <inkml:brushProperty name="width" value="0.08571" units="cm"/>
      <inkml:brushProperty name="height" value="0.08571" units="cm"/>
      <inkml:brushProperty name="color" value="#004F8B"/>
    </inkml:brush>
  </inkml:definitions>
  <inkml:trace contextRef="#ctx0" brushRef="#br0">124 41 7863,'-2'-9'-720,"-2"3"0,1 2 720,-1 0 0,-1 3 0,-1-4 321,-1 1-54,0 3 0,-1-1 0,1 1-178,-2-1-186,2 1 0,-1 4 0,0 0 18,-1 1 1,1 0 0,1 1-118,1 1 1,3-1 179,0-1 1,1 2 0,2 2 0,2 0 41,2-1 85,3 2 0,0-2-61,1 0-13,1 0 1,-1 1-1,2 3 1,0 0 255,-1-3-278,2 2 25,-1-6 1,1 5-1,-1 0 0,-1 0 0,0 0 292,-1 0-293,0-1 0,-2 3 1,0-1 11,-3 0-3,-1-1 0,-2 0 1,0 1-28,-2-1 0,0 0 0,-3-3 0,-1-1-15,1 0 0,-3-1 1,0-1-1,0-1-218,-1 0 1,0-2-1,1 1 1,0-2-223,1-2 0,0-2 0,-2 0 434,2 0 0,-3-7 0,0-4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4.339"/>
    </inkml:context>
    <inkml:brush xml:id="br0">
      <inkml:brushProperty name="width" value="0.08571" units="cm"/>
      <inkml:brushProperty name="height" value="0.08571" units="cm"/>
      <inkml:brushProperty name="color" value="#004F8B"/>
    </inkml:brush>
  </inkml:definitions>
  <inkml:trace contextRef="#ctx0" brushRef="#br0">0 1 7940,'0'11'110,"1"1"52,0 2 1,0 2 0,2 3 0,-1 2-117,0-1 0,0 0 0,1 0-73,0 2-6,-1 3 0,2 3-103,-1-2 121,-1 4 0,1-10 0,-1 6 0,1-1 0,0-3-13,-1-1 0,2-3 0,-1 0 0,1-3-415,-2-1 0,2-3 0,-1-1-125,1-2 0,-1-2 568,0-1 0,-2-1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4.809"/>
    </inkml:context>
    <inkml:brush xml:id="br0">
      <inkml:brushProperty name="width" value="0.08571" units="cm"/>
      <inkml:brushProperty name="height" value="0.08571" units="cm"/>
      <inkml:brushProperty name="color" value="#004F8B"/>
    </inkml:brush>
  </inkml:definitions>
  <inkml:trace contextRef="#ctx0" brushRef="#br0">0 0 7815,'8'1'121,"1"0"1,0 0-1,3 2-66,-2 1-33,0-2 0,-1 2 0,-1-1-149,1 0 78,-2 2 1,1-1 0,-2 1-14,-1-1 1,0 2-1,-2 2 1,-1 1-1,0 0-72,-1 2 1,-1-1 0,-1-1 49,0 0 0,-2-1 1,0 1-1,-1-1 1,-1-1-52,1-1 0,0 0 0,1-1 130,-2 1 0,-1-2 1,2 2-1,-1-1 1,1 0 147,0-1 1,-1 0-1,1 1-80,-1-1 0,1 1 274,0 1 10,1-3-232,1 3-65,2-4 1,3 1-1,1-1-4,3 0 0,1-2 0,1 2 0,0-2-12,2 0 1,-2 0 0,3 0 0,0 0-49,1 0 0,1 0 1,0 0-1,1 0-136,-1-2 0,1 2 0,0-2 0,1 2-462,-1 0 612,-1 0 0,0-2 0,-1-1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1.504"/>
    </inkml:context>
    <inkml:brush xml:id="br0">
      <inkml:brushProperty name="width" value="0.08571" units="cm"/>
      <inkml:brushProperty name="height" value="0.08571" units="cm"/>
      <inkml:brushProperty name="color" value="#004F8B"/>
    </inkml:brush>
  </inkml:definitions>
  <inkml:trace contextRef="#ctx0" brushRef="#br0">0 18 6323,'1'-7'-323,"0"1"597,0 3 253,3 1-165,-4 2-182,2 0-21,0 2 1,-1 0 258,2 4-366,-2 0 1,2 6-1,-1-1 1,0 0 37,0 1 1,0 2 0,0 0 0,0 3-76,1 0 1,0 2 0,-1 2 0,0 0 11,2 0 1,-1 0-1,1-1 1,-1 1-74,0-1 0,0-1 0,1 2 0,-2-2-33,0 0 0,1-2 0,-1 0 0,0-3-140,0 0 1,1-2 0,-1-1-359,0 0 296,-1-3 1,1-1 280,-2-1 0,2-1 0,1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2.568"/>
    </inkml:context>
    <inkml:brush xml:id="br0">
      <inkml:brushProperty name="width" value="0.08571" units="cm"/>
      <inkml:brushProperty name="height" value="0.08571" units="cm"/>
      <inkml:brushProperty name="color" value="#004F8B"/>
    </inkml:brush>
  </inkml:definitions>
  <inkml:trace contextRef="#ctx0" brushRef="#br0">1 32 7984,'9'-5'186,"0"3"0,-1 0 1,0 0-44,-1 1 1,1-2-1,2 1 1,2 1 2,1 1 0,0-2 0,0 1 0,1 0-43,1 1 0,0-2 1,1 1-36,1 0-50,1 0 1,0 1 0,1 0-64,1-2 9,0 2 0,1-2 1,-1 2 253,-1 0-182,1 0 0,-1 0 0,1 0 0,1 0 15,-1 0 0,-1 0 0,0 0 1,-1 1-60,0 1 0,-1-1 0,1-1 0,-1 0 5,-1 0 0,2 0 0,-3 0 1,1 0 9,1 0 1,-4 0 0,1 0 0,-2-1-8,-1-1 1,-1 1-1,-1 1 186,0 0-167,-1 0 1,2 0-63,0 0 56,-3 0 0,2 0 0,-3 0-31,1 0 0,0 0-9,-1 2 83,-2-2-39,1 4 0,-2-3 21,0 2-46,-2-2 1,1 3-1,0-1 1,-2 1 34,2 2 1,-1-1 0,0 3-19,0 0 0,1 0 0,-2 1 1,0 0-4,0-1 1,0 1 0,0 0 105,0 0-101,0 2 0,0-1 1,0 1 44,0 0-45,0 1 1,0-1 0,0 3-69,0 0 57,0 2 1,0 2 0,0 1-1,0 0-13,0 0 1,0-1 0,0 0 0,0 1-3,0 2 0,0 0 0,0 1 1,0 0-46,0 0 1,0-1 0,0-1 0,0-1-89,0-2 0,0 1 0,0-2 0,0 1 69,0 1 0,0-2 1,0 0-624,0-1 482,0 2 0,0-5 0,0 0-696,0 0 542,0-2 1,1-1 373,0 0 0,1-2 0,-2-1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33.413"/>
    </inkml:context>
    <inkml:brush xml:id="br0">
      <inkml:brushProperty name="width" value="0.08571" units="cm"/>
      <inkml:brushProperty name="height" value="0.08571" units="cm"/>
      <inkml:brushProperty name="color" value="#004F8B"/>
    </inkml:brush>
  </inkml:definitions>
  <inkml:trace contextRef="#ctx0" brushRef="#br0">1 1 7122,'2'2'496,"2"1"-251,1-2 1,0 0-1,3 0-29,1-1 1,0 2-1,1-1 1,-1 1 270,0 0-278,2-2 1,0 4 50,2-3-4,1 3 97,-1-2-176,0 1-85,2 0 1,0 0 52,3 1 0,-2 0 12,3-1 1,2 1-20,-1-1 0,0 0-71,-1 0 0,0 0 117,0-2-26,3 0-38,-4 1 32,3-2-56,-1 2 76,2-2-54,-2 2 17,2-2-22,-2 0 18,0 0-182,0 0 23,-1 0 48,-2 0 0,2 0-146,-3 0 84,1 0-198,1 0 158,-3 0-15,1 0 105,-3 0-431,-2 0 194,2 0-3,-4-2 137,0 2 74,-1-2-111,-3 2 95,1-2-1882,-1 1 500,-1-1 1419,1 2 0,-3-4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2.153"/>
    </inkml:context>
    <inkml:brush xml:id="br0">
      <inkml:brushProperty name="width" value="0.08571" units="cm"/>
      <inkml:brushProperty name="height" value="0.08571" units="cm"/>
      <inkml:brushProperty name="color" value="#004F8B"/>
    </inkml:brush>
  </inkml:definitions>
  <inkml:trace contextRef="#ctx0" brushRef="#br0">1 0 8205,'3'10'239,"0"1"-200,-2-1 1,3 1 0,-2 0 0,1 2-1,-1 1-4,0 1 1,1-1 0,-1 2 0,-1 0-88,-1 0 0,0 0 0,0 0 0,0-2 34,0 0 0,0 0 0,0-4-301,0 0 1,0-1-516,0 0 462,0-4 1,1-2 371,0-4 0,0-2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2.460"/>
    </inkml:context>
    <inkml:brush xml:id="br0">
      <inkml:brushProperty name="width" value="0.08571" units="cm"/>
      <inkml:brushProperty name="height" value="0.08571" units="cm"/>
      <inkml:brushProperty name="color" value="#004F8B"/>
    </inkml:brush>
  </inkml:definitions>
  <inkml:trace contextRef="#ctx0" brushRef="#br0">62 5 7910,'-2'-3'243,"-2"2"-168,1 2 1,0 2 0,-1 3 1,0 1 0,-1 2 107,0 2 0,0-4-1238,1 2 679,-1 1 0,1-2 375,0 1 0,-1-1 0,1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3.011"/>
    </inkml:context>
    <inkml:brush xml:id="br0">
      <inkml:brushProperty name="width" value="0.08571" units="cm"/>
      <inkml:brushProperty name="height" value="0.08571" units="cm"/>
      <inkml:brushProperty name="color" value="#004F8B"/>
    </inkml:brush>
  </inkml:definitions>
  <inkml:trace contextRef="#ctx0" brushRef="#br0">1 14 7450,'9'0'237,"-3"0"1,3 0 0,-1 0 0,1 0-86,1 0 1,2-2 0,-1 1 0,0-1-43,1 0 1,0 2 0,1-2-1,-2 2-175,2 0 0,-1 0 1,2 0-1,-1 0-359,0 0 1,2 0 423,0 0 0,-1-2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5.162"/>
    </inkml:context>
    <inkml:brush xml:id="br0">
      <inkml:brushProperty name="width" value="0.08571" units="cm"/>
      <inkml:brushProperty name="height" value="0.08571" units="cm"/>
      <inkml:brushProperty name="color" value="#004F8B"/>
    </inkml:brush>
  </inkml:definitions>
  <inkml:trace contextRef="#ctx0" brushRef="#br0">386 15 7858,'-11'-2'0,"0"-1"275,-1-3 0,-2 3 1,-1 8-195,5 6 1,-5 3-1,5 4 1,-5 2-207,-1 1 1,0 8-1,-1-3 1,-3 5-128,-1 1 252,-8 0 1,11-2 0,-3-2 9,3-1 1,-3-2 0,-1 4-11,3-3 0,1-6 0,2 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7.948"/>
    </inkml:context>
    <inkml:brush xml:id="br0">
      <inkml:brushProperty name="width" value="0.08571" units="cm"/>
      <inkml:brushProperty name="height" value="0.08571" units="cm"/>
      <inkml:brushProperty name="color" value="#004F8B"/>
    </inkml:brush>
  </inkml:definitions>
  <inkml:trace contextRef="#ctx0" brushRef="#br0">0 69 6847,'5'0'66,"1"0"0,-1 0 0,0 0 1,0 0-44,1 0 0,1 0 1,0 0-1,1 0 12,0 0 0,1 0 0,-1 0 0,1 0-24,0 0 1,0 0 0,1 0 0,1 0-10,2 0 1,-2 0 0,3 0-1,1 0 23,0 0 0,1 0 0,0 0 50,0 0-62,2 2 1,-1-1 0,2 1 0,1-2 9,1 0 0,-2 0 0,0 0-80,1 0 68,1 3 1,0-3 0,0 2 1,0-2 1,1 0 0,1 0 0,-2 0-1,2 0 10,1 0 0,-2 0 0,1 0 1,-1 0-5,1 0 1,1 0-1,2 0 1,1 0-25,-1 0 1,-1 0 0,1 0 0,1 0 10,2 0-18,-1-2 12,3 2 0,-2-3 1,2 1-1,0 0 0,-1 0-8,0-1 1,0 0 9,0 1 0,1 0 3,-1 0 0,0 1-1,-1 0 1,0 0-44,0 1 39,1-2 1,0 1 0,0-1 30,-2 2 0,2 0-29,-4 0 14,4 0 0,-4-1 0,5 0 0,-2-1 0,-1 1-7,-2 1 0,2 0 0,-2 0 1,1 0-1,0 0 12,0 0 1,-2 0 0,1 0-1,1 0-6,0 0 1,-1 0-1,-1 0 1,0 0-15,2 0 0,0 0 1,1 0-1,0 0 6,1 0 0,-1 0 0,0 0 0,2 0 0,-1 0 1,2-2 0,-2 0 26,1 1 0,0 0 0,-2 1 0,0 0-41,1 0 1,-1-1-1,1-1 1,0 1 0,-1 0-3,1 1 1,-2-1 0,3 0 0,1-1-2,2-1 1,-1 1-1,0-1 1,-2 0-16,1 0 1,-1 0 0,1 0 0,-1 1 18,0-1 0,-1 3 0,-1-2 0,-1 1 27,-1 1 1,1 0-1,-1 0 7,0 0-26,-2 0 1,0 0 0,-2 0 0,0 0 12,-2 0 0,0 1 0,1 0-12,0 1 1,0 0 1,1-2-1,-2 0 4,-1 2 1,1-1-1,-2 0-12,2 0 1,-4-1-1,2 0 1,-2 0 0,-2 0 9,0 0 1,-1 0 51,1 0-72,-3 0 1,2 0 0,-2 0 0,-1 0 0,-1 0 0,-2 0-217,1 0 0,-4 0 230,1 0 0,-1 0 0,2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48.987"/>
    </inkml:context>
    <inkml:brush xml:id="br0">
      <inkml:brushProperty name="width" value="0.08571" units="cm"/>
      <inkml:brushProperty name="height" value="0.08571" units="cm"/>
      <inkml:brushProperty name="color" value="#004F8B"/>
    </inkml:brush>
  </inkml:definitions>
  <inkml:trace contextRef="#ctx0" brushRef="#br0">111 0 8154,'-3'0'76,"0"0"0,1 0 0,-1 0-24,-2 0 0,0 1 0,-1 1 0,0 0-205,-1 1 1,-1 2 0,3-1 0,0 0 91,0-1 0,-1 2 0,0-2 0,0 2-11,1 0 1,1 0-1,-1-1 128,0 0 1,1-1 0,1 1-23,1-1 1,0-1 138,2 1-159,0-1 0,0 2 78,0 0-69,0-2 1,0 3 0,1-2-1,0 0 45,1 1 0,2-1 0,-1 3 0,1-1-1,0 0 0,1 0 0,0 1 1,1-1-67,1 0 0,-1 1 0,0-1 0,0 0-133,1 0 0,1 1 0,-2-1 0,1 0-231,0 0 0,0 0 0,0-1 363,0 0 0,-2 4 0,1-2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0.564"/>
    </inkml:context>
    <inkml:brush xml:id="br0">
      <inkml:brushProperty name="width" value="0.08571" units="cm"/>
      <inkml:brushProperty name="height" value="0.08571" units="cm"/>
      <inkml:brushProperty name="color" value="#004F8B"/>
    </inkml:brush>
  </inkml:definitions>
  <inkml:trace contextRef="#ctx0" brushRef="#br0">127 90 8031,'0'-5'0,"0"-1"-395,0 1 407,0 0 0,0 0 0,0-1-3,0 1 95,-2 0 0,1-1 1,-1 1-1,1 0-35,-1 0 0,0-1 0,-2 2 0,0 0-101,0 0 1,0 2 0,-2-1 0,1 1-11,-2 1 1,0 0 0,-1 1 0,0 0-46,-1 0 1,2 3-1,-1 0 1,1 2 5,0 0 1,1 1 0,2 0-67,0 1 127,-1 3 1,5-4-1,-2 3-122,1 0 118,4 1 0,0 1 0,3-1 64,1 1-62,-2 0 1,5 0 0,-1 0-1,1-1 25,1 0 1,-1 0 0,0-1 0,0-1 49,-2 0 0,-1 1 0,2-2 0,-2 0 50,0 0 0,-2-1 1,-1 1-1,-1-1 44,-1-1 1,0 1 0,-2-1-1,0 0-9,0 1 1,0-1 0,-2 1-1,-2 0-5,0 1 0,-2 1 0,0-2-119,-1 1-65,2 0 1,-4-1 0,3-1-177,-1 0 144,-2-2 1,1 1-1,-1-2 1,0-1-236,2 0 1,-1-2 0,2-1-503,-1-4 534,0-1 1,3-6 285,1-1 0,1-1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1.277"/>
    </inkml:context>
    <inkml:brush xml:id="br0">
      <inkml:brushProperty name="width" value="0.08571" units="cm"/>
      <inkml:brushProperty name="height" value="0.08571" units="cm"/>
      <inkml:brushProperty name="color" value="#004F8B"/>
    </inkml:brush>
  </inkml:definitions>
  <inkml:trace contextRef="#ctx0" brushRef="#br0">5 101 7473,'-2'0'-161,"-1"-3"262,3 3 39,0-3-88,3 3 0,-1 0 200,4 0-211,-3 3 0,1 0 1,-2 4 109,1 2-131,1 3 1,-1 2 0,1 2 0,-1 1 27,0-2 1,2 4 0,-2-4 0,0 1-57,1-2 1,-1-3-1,2 1 1,-1-3-36,-1 0 0,0-1 1,2-1-1,-2-1 20,1-1 1,-1 0 0,0-1 0,0-1-48,0-1 0,-1 0 0,1-2 38,1 0 1,-1 0 0,0-1 37,-1 0-18,3-5 0,-3-2 1,2-3 22,0 1-24,-1-3 1,3-1 0,0-3-91,1-1 91,0 1 1,-1 3 0,-1 2 0,0 1-29,0 0 1,1 3 0,1 1 21,0 1 0,0 3 0,-2 2 4,0 0 1,1 1-1,-1 1 1,1 0 64,1 3 0,-1 2 0,2 2 0,1 0 18,-1 2 1,1-1 0,1 3 0,1-1-43,-1 2 1,-1-1 0,0-2 192,0 1-194,-1 0 1,2-1-1,-2-2 234,0-1-232,2-1 1,-2-3 0,1-1 0,-2-2 54,1 0 0,0 0 1,0-2-1,-1-2 16,-1-2 1,-1-3 0,1-3 0,-1-2 20,0-3 1,0-1 0,-1-5 0,-1 0-102,-1 0 1,2 1 0,-2 3 0,-1 1-145,-1 2 1,0 3-1,0 2 1,0 2-92,0 1 1,0 1 0,0 2-321,0 0 1,-1-1 0,-1 1 535,1 0 0,-2 0 0,0-1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3.970"/>
    </inkml:context>
    <inkml:brush xml:id="br0">
      <inkml:brushProperty name="width" value="0.08571" units="cm"/>
      <inkml:brushProperty name="height" value="0.08571" units="cm"/>
      <inkml:brushProperty name="color" value="#004F8B"/>
    </inkml:brush>
  </inkml:definitions>
  <inkml:trace contextRef="#ctx0" brushRef="#br0">0 162 7496,'0'-9'-825,"0"-2"682,0 1 1,2-1 332,1 1 53,1 1-260,2-6 88,-1 5-77,2-4 0,-3 4 132,0-2 1,1 3-119,-1 0 0,1 1 257,-1 2-134,-2 2 34,2 0-122,1 3-7,-2 1 0,4 3 115,-3 3 0,2 2-68,0 4-4,1 0-28,2 5 1,0 0 263,2 2-239,-2 0-17,4-1 0,-4-1-36,3 1 55,0 0-3,1-3 0,0 1-246,1-1 0,-1-2 80,0 0 1,0 0-207,-1-3 1,0 2 79,-2-2 1,1-1 166,-1-2 0,-1-1-266,0 0 1,-1-3-486,-2 0 801,2-2 0,-1-1 0,2-2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4.203"/>
    </inkml:context>
    <inkml:brush xml:id="br0">
      <inkml:brushProperty name="width" value="0.08571" units="cm"/>
      <inkml:brushProperty name="height" value="0.08571" units="cm"/>
      <inkml:brushProperty name="color" value="#004F8B"/>
    </inkml:brush>
  </inkml:definitions>
  <inkml:trace contextRef="#ctx0" brushRef="#br0">221 1 7609,'-5'0'-537,"-1"0"476,3 4 260,-1 1 0,-1 4-63,-1 1 0,1 3 61,-1 2-158,0 1-10,-1 0 1,-2 2-16,0-1 0,-2 2-61,0 0 0,-1 2-252,1-2 154,-1 2 10,-1-3 0,0 1 57,1-2 1,0-2-226,1-2 0,2-2-170,1 0 473,2-4 0,2-1 0,-1-1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4.519"/>
    </inkml:context>
    <inkml:brush xml:id="br0">
      <inkml:brushProperty name="width" value="0.08571" units="cm"/>
      <inkml:brushProperty name="height" value="0.08571" units="cm"/>
      <inkml:brushProperty name="color" value="#004F8B"/>
    </inkml:brush>
  </inkml:definitions>
  <inkml:trace contextRef="#ctx0" brushRef="#br0">3 0 8118,'-3'3'-350,"5"-1"161,4-2 182,0 0 1,2 1 85,0 1-67,2-1 1,-1-1 0,2 0 0,-1 0-129,1 0 0,0 0 0,0 0 0,0 0-16,0 0 1,0 0 0,0-1 0,0-1-117,0-1 1,-1 2 247,-1 0 0,0 0 0,0 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4.788"/>
    </inkml:context>
    <inkml:brush xml:id="br0">
      <inkml:brushProperty name="width" value="0.08571" units="cm"/>
      <inkml:brushProperty name="height" value="0.08571" units="cm"/>
      <inkml:brushProperty name="color" value="#004F8B"/>
    </inkml:brush>
  </inkml:definitions>
  <inkml:trace contextRef="#ctx0" brushRef="#br0">7 44 8030,'-4'3'-978,"1"-1"1040,7-2 0,2 0 0,5 0 0,1-1-66,1 0 0,1 0 1,0-2 225,0-1 1,2 1-124,0 0 1,1 0-265,-1 1 49,1-1 0,0 1 0,0-1 1,-1 1-244,1 0 0,-1 1 1,0-2 358,0 2 0,0-5 0,-1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5.189"/>
    </inkml:context>
    <inkml:brush xml:id="br0">
      <inkml:brushProperty name="width" value="0.08571" units="cm"/>
      <inkml:brushProperty name="height" value="0.08571" units="cm"/>
      <inkml:brushProperty name="color" value="#004F8B"/>
    </inkml:brush>
  </inkml:definitions>
  <inkml:trace contextRef="#ctx0" brushRef="#br0">5 0 7747,'-3'4'-60,"2"2"0,1-1 0,1 5 0,2 2 153,1 0 0,-1 3 1,0 2-1,0 1-87,1 1 0,-1 0 0,0 0-81,-1-2 63,-1 2 0,-1-4 1,1 2-1,1-2-211,-1 1 0,-1 0 1,0-2-550,0 1 772,0 0 0,2-1 0,1 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6.919"/>
    </inkml:context>
    <inkml:brush xml:id="br0">
      <inkml:brushProperty name="width" value="0.08571" units="cm"/>
      <inkml:brushProperty name="height" value="0.08571" units="cm"/>
      <inkml:brushProperty name="color" value="#004F8B"/>
    </inkml:brush>
  </inkml:definitions>
  <inkml:trace contextRef="#ctx0" brushRef="#br0">53 1 8201,'-7'2'-582,"1"0"1,2 3 590,-1-1 0,1 0 91,-1 1 0,2 1-22,0 2-44,-1 0 0,3 1 0,-2 0 76,1-1-71,1 1 0,0 1 1,0 2-54,0 0 17,-1 1 1,2 1 0,0-1-1,1-2-51,0 0 1,2 1 0,1-1 0,1 1 24,1 0 0,1-2 0,2 0 0,1-1-201,2 0 0,1-2 1,1 0-1,0-1 224,1-2 0,1 2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29:55.617"/>
    </inkml:context>
    <inkml:brush xml:id="br0">
      <inkml:brushProperty name="width" value="0.08571" units="cm"/>
      <inkml:brushProperty name="height" value="0.08571" units="cm"/>
      <inkml:brushProperty name="color" value="#004F8B"/>
    </inkml:brush>
  </inkml:definitions>
  <inkml:trace contextRef="#ctx0" brushRef="#br0">0 0 8056,'16'0'-40,"1"0"0,-1 0 0,0 0 0,1 0-65,5 0 0,-4 0 0,3 2 0,-3 2 80,-2 1 1,5 0 0,1-5-730,-3 0 197,-1 0 557,-2 0 0,7 7 0,2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7.195"/>
    </inkml:context>
    <inkml:brush xml:id="br0">
      <inkml:brushProperty name="width" value="0.08571" units="cm"/>
      <inkml:brushProperty name="height" value="0.08571" units="cm"/>
      <inkml:brushProperty name="color" value="#004F8B"/>
    </inkml:brush>
  </inkml:definitions>
  <inkml:trace contextRef="#ctx0" brushRef="#br0">10 0 7722,'-5'3'-1271,"2"1"1328,2 1 0,1 3 0,1 1 138,1 3-212,1 0 0,-2 2 0,2-1 36,-1 0 0,1 0-70,0 0 1,-1 0 0,1-1-36,1-2 1,-2-1 0,1-1 0,-1-1-24,1-1 1,-2-1 108,2-3 0,0-1 0,1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7.368"/>
    </inkml:context>
    <inkml:brush xml:id="br0">
      <inkml:brushProperty name="width" value="0.08571" units="cm"/>
      <inkml:brushProperty name="height" value="0.08571" units="cm"/>
      <inkml:brushProperty name="color" value="#004F8B"/>
    </inkml:brush>
  </inkml:definitions>
  <inkml:trace contextRef="#ctx0" brushRef="#br0">1 0 7454,'-1'5'-351,"3"-1"0,1 1 0,2 0 351,-1 1 0,0 2 0,1-1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7.840"/>
    </inkml:context>
    <inkml:brush xml:id="br0">
      <inkml:brushProperty name="width" value="0.08571" units="cm"/>
      <inkml:brushProperty name="height" value="0.08571" units="cm"/>
      <inkml:brushProperty name="color" value="#004F8B"/>
    </inkml:brush>
  </inkml:definitions>
  <inkml:trace contextRef="#ctx0" brushRef="#br0">0 19 7485,'0'8'-515,"0"0"1,0-1 793,0 1-283,2 2 1,0 1-1,2 2 1,-2 0 30,0 0-30,2-1 0,-3 4 19,2-3-18,-2-2 5,1 2 1,-1-3-1,0 1 1,1-1-37,0-1 0,-1-1-22,2-2 1,0-5-1,1-4 30,1-5 0,-1-3 34,0-4 1,1-1-42,-1-1 16,1 1 72,-1-1-31,0 3 0,-1-1 0,0 2 0,1 0 0,0 1 0,2 2 18,-1 1 1,1 1 0,-1 1 114,-1 1-139,1 0 24,1 2 13,-1-1-23,3 3 18,-3 0 49,-1 2-71,2 0-6,-3 2 1,4 2 291,-3 4-290,0 0 0,-1 3 0,0 0 229,1 2-191,-2 0-76,2 1 27,-4 1 1,4-1 0,-2 2-1,-1 0 1,1 0 0,0-1-119,0-1 1,0-1-1,2-1 1,0 0 103,-1-1 0,0-2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8.669"/>
    </inkml:context>
    <inkml:brush xml:id="br0">
      <inkml:brushProperty name="width" value="0.08571" units="cm"/>
      <inkml:brushProperty name="height" value="0.08571" units="cm"/>
      <inkml:brushProperty name="color" value="#004F8B"/>
    </inkml:brush>
  </inkml:definitions>
  <inkml:trace contextRef="#ctx0" brushRef="#br0">5 21 8033,'-2'-5'-1384,"0"1"1569,4 1-35,0 5-73,2 1 0,0 6 32,-1-2 1,1 4-75,-3 2-9,3 0-7,-4 2 0,3 0 1,-2 0-1,0 0 55,0 1-95,0 0 0,-1 0 0,0 1-13,0-1 0,0-2 0,0-4-71,1-1-173,0-2 273,3-1-34,-4-3-88,4-5 98,-1-3 0,1-6-4,1-1 0,-1-2-12,0-2 0,1-3 44,1 0-50,-1 0 24,1 1 0,0 1 57,0 1 0,1 1-5,-2 1 1,1 2 242,1 0-262,1 1-7,0 4 1,1 1 115,0 1 1,0 2-91,0 1 24,-1 1-23,1 1 1,0 3 33,0 2 14,-2 2-38,1 2 1,-2 2 18,1 3-19,-2-1-3,0 4-1,-1-3 89,-4 1 0,3 0-69,-2-1 129,-1 1-99,2-4 1,-2 2-3,2-2 0,-1-1-359,2-3 183,0-4 0,3-3-43,0-5 125,0-1 12,-2-5 0,2 0-308,0 0 258,0-4 36,0 3-18,1-3 6,0 0-36,1 1 29,-3-1-22,4 2 19,-3 1-17,1 2 297,2 1 6,-3 4-262,1-1 26,0 4 166,-1-1-153,-1 1-22,1 2 18,-1 4-4,-1-1 1,2 4 177,-2 1-162,1-1-5,-2 6 23,1-2-20,-1 2 14,-1 3-19,-2-1 0,0 1-355,0-1 158,0 0 84,2-3 0,-1 3-109,2-3 1,-1-1 35,1 1-504,1-3 304,-2 0 360,3 0 0,-1-3 0,1 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9.101"/>
    </inkml:context>
    <inkml:brush xml:id="br0">
      <inkml:brushProperty name="width" value="0.08571" units="cm"/>
      <inkml:brushProperty name="height" value="0.08571" units="cm"/>
      <inkml:brushProperty name="color" value="#004F8B"/>
    </inkml:brush>
  </inkml:definitions>
  <inkml:trace contextRef="#ctx0" brushRef="#br0">1 138 7192,'6'4'-264,"2"0"430,-2-1-150,2-1 0,-2-2 166,1 2-137,0-2-8,2 2 0,1-2 36,0-2-28,-1 0 1,2-4-1,-2 1-278,0-4 279,-1 4-9,-1-3-220,0 1 211,-1-2 23,-3 1-16,3-1-82,-6 2 52,2-1 0,-2 1-117,0-2 0,-2 0 102,-1 0 0,-1 1-9,0 1 1,-2-1-11,-2 2 0,0 2 60,-1 2 0,0 2-58,-1 0 9,0 2 220,-1 0 1,4 4-70,0 0 1,0 2-50,0 1 0,0 1 45,3 1 0,0 2-44,1 1 0,1 1-4,2 1 0,0-1 29,0 2 1,2 0 261,1-1-351,1-3 0,2 3 0,1-4 0,0-2 1,1 0-1,1-3 11,1 1 20,2-5 0,-2 3-713,2-5 317,-1 1 139,3-2 1,-1 0 72,0-4 108,-2 1-97,2-6 1,-3 2-640,2-3 349,-3-2 182,4-3 0,-4 0 229,2-1 0,0-1 0,0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1:59.708"/>
    </inkml:context>
    <inkml:brush xml:id="br0">
      <inkml:brushProperty name="width" value="0.08571" units="cm"/>
      <inkml:brushProperty name="height" value="0.08571" units="cm"/>
      <inkml:brushProperty name="color" value="#004F8B"/>
    </inkml:brush>
  </inkml:definitions>
  <inkml:trace contextRef="#ctx0" brushRef="#br0">1 25 7798,'2'7'0,"0"0"266,1 1-181,1 2 1,-2 2-1,2 2 1,0 1-49,-1 1 0,1-2 0,-2 1 0,0-1-42,0-1 0,0-1 1,0-1-1,1 0 59,0-1 0,0 0 0,-1-1 0,1-1-333,-1-1 1,0-1-10,1-2 0,-1-2 0,2-2 251,-1-4 1,1-3 0,-1-3-45,1-2 42,1-3 1,-1-1 0,2-1 0,0-1-21,-1-1 1,1 0-1,0 0 174,0 1-63,1 5 1,-3-2 0,3 6 190,-1 0-37,-1 0 0,2 4-119,-1 0 0,1 2 0,1 3-7,-1 3 0,0 2 0,-3 3 0,0 2 85,-1 2 0,0 0 0,-1 0 1,0 0-80,0 0 1,1 1 0,-1-1 0,-1-1-219,-1 0 0,2-2-310,-1-2 283,3 0 1,-3-1 105,2-2 1,1-3-1,2-1-254,1-2 271,-1-4 1,0-1-1,0-3 1,0-1 68,1 0 0,0-2 0,2-1 0,0-2-35,-2 0 1,1 0-1,-1 2 1,0 1-6,1 2 1,-2 2-1,1 2 34,-1 1 1,0 3 0,0 3 18,0 3 1,-2 1 0,-2 3 0,1 2 22,-1 2 1,-1 2 0,1 1-173,-2 1 0,1 1 0,0-1 0,0 1 0,0-1 73,0 1 0,0-2 1,1-1-746,-1 0 541,1-2 0,-1 1 0,2-3 234,0-1 0,-1-1 0,4-3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0.036"/>
    </inkml:context>
    <inkml:brush xml:id="br0">
      <inkml:brushProperty name="width" value="0.08571" units="cm"/>
      <inkml:brushProperty name="height" value="0.08571" units="cm"/>
      <inkml:brushProperty name="color" value="#004F8B"/>
    </inkml:brush>
  </inkml:definitions>
  <inkml:trace contextRef="#ctx0" brushRef="#br0">0 57 7943,'0'11'0,"0"-1"0,0 0-57,0-1 99,0 0 0,2 0 1,0 1 15,0 0 95,-1 3 38,3-4-148,-2 2 101,3-3 0,1 1-316,-1 0 146,3-2 30,-3-1 116,4-3 0,-3-1-1,3-2-136,0 0 117,0 0-367,-2-2 209,1-1 1,-2-3-1,2 0 1,-1-1-1,0-2 1,-2-1 93,0-2 0,-1 0 1,-1-3-75,0-1 51,-2-1 1,1-1 0,-3 1-1,-2 2 19,-1 1 1,0 2 0,-3 3-247,-1 2 205,0 4 0,-2 1 1,1 2-1,-2 1-96,2 0 0,-1 1 0,1 3 1,1 1-248,1 2 1,0 0-1,3 1-343,2 0 695,0 1 0,0 2 0,-1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0.390"/>
    </inkml:context>
    <inkml:brush xml:id="br0">
      <inkml:brushProperty name="width" value="0.08571" units="cm"/>
      <inkml:brushProperty name="height" value="0.08571" units="cm"/>
      <inkml:brushProperty name="color" value="#004F8B"/>
    </inkml:brush>
  </inkml:definitions>
  <inkml:trace contextRef="#ctx0" brushRef="#br0">14 0 7876,'0'11'-110,"0"-1"0,-1 0 1,-1 1 108,1 1 1,0 1-1,0 0 1,0 1-48,0-1 82,-2 1 1,3-3-49,-2 1 0,2-1 98,0-2 43,0-1 191,0 3-257,0-1 222,0-4-144,2-4 0,-1-6 0,2-2 0,1-1-3,1-3 1,1 0 0,1-4-128,1 1 0,0 0 109,1 0 0,-2 1 7,1 2 0,-3 1-928,3 0 0,-3 2 432,1 1 0,-1 1 0,-1 1 1,1 0 370,-1-1 0,3-1 0,-1-1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1.045"/>
    </inkml:context>
    <inkml:brush xml:id="br0">
      <inkml:brushProperty name="width" value="0.08571" units="cm"/>
      <inkml:brushProperty name="height" value="0.08571" units="cm"/>
      <inkml:brushProperty name="color" value="#004F8B"/>
    </inkml:brush>
  </inkml:definitions>
  <inkml:trace contextRef="#ctx0" brushRef="#br0">1 24 9039,'2'9'773,"-2"0"-1056,2 0 144,-2-1 100,0-1 0,1 2 169,0-2 0,0 1-51,2-1 0,-1 1-5,1 0 1,-2-2-37,2 0 1,0 0 0,1 0 0,1 0 0,2-1-32,2-1 0,-2-2 0,3 0-158,0-2 0,-2-2 1,0-1-1,-1 0-39,2-2 0,0-1 1,-1 0-1,1 0 2,-2-1 1,1-1-1,-1 1 1,0-1 8,-1 1 0,-1-2 0,-1 3 413,1-1-157,-1-2 0,0 3 1,0-3 99,-2 2 0,1-1 0,2 1 28,-1 0-95,1 0-26,-1 3 1,-1 2 41,0 2 1,-2 2 0,2 3-27,-1 3 1,1-1-1,-2 4 1,1 0 129,0 0 1,-1 1-1,1 0 1,1 1-78,-1 1 0,1 2 0,1-2 0,1 2-144,-1 0 1,1 1 0,-1 0-63,0 2 107,1 2 1,-1-2-1,-1 1 291,0 1-305,-2 1 0,1-2 1,-2-1-1,0-1 31,0 0 1,-2 0 0,0-1 0,-1 0-32,0 0 0,0-2 1,-2-3-1,1 0-18,0-2 1,-1 0 0,0-2 0,0 0-35,-1-1 1,-2-1 0,1-1 0,-2-1-32,1-1 1,-3-2 0,-1 0 0,-1 0 41,-2-1 1,-1-1 0,-1 0-2279,1-2 1472,-1-1 0,2-4 807,-1-3 0,0-3 0,3-1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32:01.669"/>
    </inkml:context>
    <inkml:brush xml:id="br0">
      <inkml:brushProperty name="width" value="0.08571" units="cm"/>
      <inkml:brushProperty name="height" value="0.08571" units="cm"/>
      <inkml:brushProperty name="color" value="#004F8B"/>
    </inkml:brush>
  </inkml:definitions>
  <inkml:trace contextRef="#ctx0" brushRef="#br0">93 1 7634,'5'4'-304,"-1"1"0,0 1 0,1 2 0,-1 1 0,1 2 599,-1 2 1,2 0 0,0 3 0,-1 1 956,0 0-945,-2 1-203,0-1 0,-1 1 0,1 1 0,-1 1 1,-2-1-1,0 1 16,0 0 1,-2 1 0,-1 0-16,-1 0-67,0-3 0,-1-2 0,0 0 0,-2-1 65,1 0 0,-2 0 1,-1-2-339,1 2 149,-1-1-47,-2-1 9,2 0 1,-1-4-1,3 1 1,-1 0 0,0-2-1,0-1 124,0-1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f892c95cf_3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f892c95cf_3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f892c95cf_3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f892c95cf_3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f892c95cf_3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f892c95cf_3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f892c95cf_3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f892c95cf_3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f892c95cf_3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f892c95cf_3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ef892c95cf_3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ef892c95cf_3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ccc4b007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ccc4b00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ccc4b007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ccc4b00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ccc4b007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ccc4b00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ccc4b007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ccc4b007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f892c95cf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f892c95cf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bb2ba31b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bb2ba31b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ccc4b007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eccc4b007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ccc4b007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ccc4b007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ccc4b007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ccc4b007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ccc4b007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ccc4b007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ccc4b007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ccc4b007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ccc4b007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ccc4b007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eccc4b00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eccc4b007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cc4b007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cc4b007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ccc4b0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ccc4b0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f892c95cf_3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f892c95cf_3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ccc4b007a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ccc4b007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ccc4b007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ccc4b007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ccc4b007a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ccc4b007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ccc4b007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ccc4b007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ccc4b007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ccc4b007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ccc4b007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ccc4b007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cc4b007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ccc4b007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bb2ba31b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ebb2ba31b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f892c95cf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f892c95c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f892c95cf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ef892c95cf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f892c95cf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f892c95cf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f892c95cf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f892c95cf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f892c95cf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f892c95cf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ef892c95cf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ef892c95cf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f892c95cf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f892c95cf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f892c95cf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f892c95cf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f892c95cf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f892c95cf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f892c95cf_3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f892c95cf_3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f892c95cf_3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f892c95cf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f892c95cf_3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f892c95cf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ccc4b007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eccc4b007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f892c95cf_3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f892c95cf_3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f892c95cf_3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f892c95cf_3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f892c95cf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f892c95cf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f892c95cf_3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f892c95cf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f892c95cf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f892c95cf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f892c95cf_3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f892c95cf_3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2"/>
        <p:cNvGrpSpPr/>
        <p:nvPr/>
      </p:nvGrpSpPr>
      <p:grpSpPr>
        <a:xfrm>
          <a:off x="0" y="0"/>
          <a:ext cx="0" cy="0"/>
          <a:chOff x="0" y="0"/>
          <a:chExt cx="0" cy="0"/>
        </a:xfrm>
      </p:grpSpPr>
      <p:grpSp>
        <p:nvGrpSpPr>
          <p:cNvPr id="73" name="Google Shape;73;p11"/>
          <p:cNvGrpSpPr/>
          <p:nvPr/>
        </p:nvGrpSpPr>
        <p:grpSpPr>
          <a:xfrm>
            <a:off x="830392" y="4169130"/>
            <a:ext cx="745763" cy="45826"/>
            <a:chOff x="4580561" y="2589004"/>
            <a:chExt cx="1064464" cy="25200"/>
          </a:xfrm>
        </p:grpSpPr>
        <p:sp>
          <p:nvSpPr>
            <p:cNvPr id="74" name="Google Shape;74;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7" name="Google Shape;77;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8" name="Google Shape;7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83" name="Google Shape;8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85" name="Google Shape;85;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6" name="Google Shape;86;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87"/>
        <p:cNvGrpSpPr/>
        <p:nvPr/>
      </p:nvGrpSpPr>
      <p:grpSpPr>
        <a:xfrm>
          <a:off x="0" y="0"/>
          <a:ext cx="0" cy="0"/>
          <a:chOff x="0" y="0"/>
          <a:chExt cx="0" cy="0"/>
        </a:xfrm>
      </p:grpSpPr>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2" name="Google Shape;92;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5" name="Google Shape;95;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97"/>
        <p:cNvGrpSpPr/>
        <p:nvPr/>
      </p:nvGrpSpPr>
      <p:grpSpPr>
        <a:xfrm>
          <a:off x="0" y="0"/>
          <a:ext cx="0" cy="0"/>
          <a:chOff x="0" y="0"/>
          <a:chExt cx="0" cy="0"/>
        </a:xfrm>
      </p:grpSpPr>
      <p:pic>
        <p:nvPicPr>
          <p:cNvPr id="98" name="Google Shape;98;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99" name="Google Shape;99;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1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3" name="Google Shape;103;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4" name="Google Shape;104;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05" name="Google Shape;105;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06"/>
        <p:cNvGrpSpPr/>
        <p:nvPr/>
      </p:nvGrpSpPr>
      <p:grpSpPr>
        <a:xfrm>
          <a:off x="0" y="0"/>
          <a:ext cx="0" cy="0"/>
          <a:chOff x="0" y="0"/>
          <a:chExt cx="0" cy="0"/>
        </a:xfrm>
      </p:grpSpPr>
      <p:sp>
        <p:nvSpPr>
          <p:cNvPr id="107" name="Google Shape;107;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9" name="Google Shape;109;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1" name="Google Shape;111;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2" name="Google Shape;112;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13" name="Google Shape;113;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14"/>
        <p:cNvGrpSpPr/>
        <p:nvPr/>
      </p:nvGrpSpPr>
      <p:grpSpPr>
        <a:xfrm>
          <a:off x="0" y="0"/>
          <a:ext cx="0" cy="0"/>
          <a:chOff x="0" y="0"/>
          <a:chExt cx="0" cy="0"/>
        </a:xfrm>
      </p:grpSpPr>
      <p:pic>
        <p:nvPicPr>
          <p:cNvPr id="115" name="Google Shape;115;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6" name="Google Shape;116;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7"/>
          <p:cNvGrpSpPr/>
          <p:nvPr/>
        </p:nvGrpSpPr>
        <p:grpSpPr>
          <a:xfrm>
            <a:off x="830392" y="1191256"/>
            <a:ext cx="745763" cy="45826"/>
            <a:chOff x="4580561" y="2589004"/>
            <a:chExt cx="1064464" cy="25200"/>
          </a:xfrm>
        </p:grpSpPr>
        <p:sp>
          <p:nvSpPr>
            <p:cNvPr id="118" name="Google Shape;118;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21" name="Google Shape;121;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2" name="Google Shape;122;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3" name="Google Shape;123;p1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5" name="Google Shape;125;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6" name="Google Shape;126;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026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429942" y="9409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312500" y="308975"/>
            <a:ext cx="3300900" cy="5268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body" idx="1"/>
          </p:nvPr>
        </p:nvSpPr>
        <p:spPr>
          <a:xfrm>
            <a:off x="429950" y="128587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8" name="Google Shape;68;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1" name="Google Shape;71;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17" Type="http://schemas.openxmlformats.org/officeDocument/2006/relationships/customXml" Target="../ink/ink59.xml"/><Relationship Id="rId21" Type="http://schemas.openxmlformats.org/officeDocument/2006/relationships/customXml" Target="../ink/ink11.xml"/><Relationship Id="rId42" Type="http://schemas.openxmlformats.org/officeDocument/2006/relationships/image" Target="../media/image23.png"/><Relationship Id="rId63" Type="http://schemas.openxmlformats.org/officeDocument/2006/relationships/customXml" Target="../ink/ink32.xml"/><Relationship Id="rId84" Type="http://schemas.openxmlformats.org/officeDocument/2006/relationships/image" Target="../media/image44.png"/><Relationship Id="rId138" Type="http://schemas.openxmlformats.org/officeDocument/2006/relationships/image" Target="../media/image71.png"/><Relationship Id="rId159" Type="http://schemas.openxmlformats.org/officeDocument/2006/relationships/customXml" Target="../ink/ink80.xml"/><Relationship Id="rId170" Type="http://schemas.openxmlformats.org/officeDocument/2006/relationships/image" Target="../media/image87.png"/><Relationship Id="rId191" Type="http://schemas.openxmlformats.org/officeDocument/2006/relationships/customXml" Target="../ink/ink96.xml"/><Relationship Id="rId107" Type="http://schemas.openxmlformats.org/officeDocument/2006/relationships/customXml" Target="../ink/ink54.xml"/><Relationship Id="rId11" Type="http://schemas.openxmlformats.org/officeDocument/2006/relationships/customXml" Target="../ink/ink6.xml"/><Relationship Id="rId32" Type="http://schemas.openxmlformats.org/officeDocument/2006/relationships/image" Target="../media/image18.png"/><Relationship Id="rId53" Type="http://schemas.openxmlformats.org/officeDocument/2006/relationships/customXml" Target="../ink/ink27.xml"/><Relationship Id="rId74" Type="http://schemas.openxmlformats.org/officeDocument/2006/relationships/image" Target="../media/image39.png"/><Relationship Id="rId128" Type="http://schemas.openxmlformats.org/officeDocument/2006/relationships/image" Target="../media/image66.png"/><Relationship Id="rId149" Type="http://schemas.openxmlformats.org/officeDocument/2006/relationships/customXml" Target="../ink/ink75.xml"/><Relationship Id="rId5" Type="http://schemas.openxmlformats.org/officeDocument/2006/relationships/customXml" Target="../ink/ink3.xml"/><Relationship Id="rId95" Type="http://schemas.openxmlformats.org/officeDocument/2006/relationships/customXml" Target="../ink/ink48.xml"/><Relationship Id="rId160" Type="http://schemas.openxmlformats.org/officeDocument/2006/relationships/image" Target="../media/image82.png"/><Relationship Id="rId181" Type="http://schemas.openxmlformats.org/officeDocument/2006/relationships/customXml" Target="../ink/ink91.xml"/><Relationship Id="rId22" Type="http://schemas.openxmlformats.org/officeDocument/2006/relationships/image" Target="../media/image13.png"/><Relationship Id="rId43" Type="http://schemas.openxmlformats.org/officeDocument/2006/relationships/customXml" Target="../ink/ink22.xml"/><Relationship Id="rId64" Type="http://schemas.openxmlformats.org/officeDocument/2006/relationships/image" Target="../media/image34.png"/><Relationship Id="rId118" Type="http://schemas.openxmlformats.org/officeDocument/2006/relationships/image" Target="../media/image61.png"/><Relationship Id="rId139" Type="http://schemas.openxmlformats.org/officeDocument/2006/relationships/customXml" Target="../ink/ink70.xml"/><Relationship Id="rId85" Type="http://schemas.openxmlformats.org/officeDocument/2006/relationships/customXml" Target="../ink/ink43.xml"/><Relationship Id="rId150" Type="http://schemas.openxmlformats.org/officeDocument/2006/relationships/image" Target="../media/image77.png"/><Relationship Id="rId171" Type="http://schemas.openxmlformats.org/officeDocument/2006/relationships/customXml" Target="../ink/ink86.xml"/><Relationship Id="rId192" Type="http://schemas.openxmlformats.org/officeDocument/2006/relationships/image" Target="../media/image98.png"/><Relationship Id="rId12" Type="http://schemas.openxmlformats.org/officeDocument/2006/relationships/image" Target="../media/image8.png"/><Relationship Id="rId33" Type="http://schemas.openxmlformats.org/officeDocument/2006/relationships/customXml" Target="../ink/ink17.xml"/><Relationship Id="rId108" Type="http://schemas.openxmlformats.org/officeDocument/2006/relationships/image" Target="../media/image56.png"/><Relationship Id="rId129" Type="http://schemas.openxmlformats.org/officeDocument/2006/relationships/customXml" Target="../ink/ink65.xml"/><Relationship Id="rId54" Type="http://schemas.openxmlformats.org/officeDocument/2006/relationships/image" Target="../media/image29.png"/><Relationship Id="rId75" Type="http://schemas.openxmlformats.org/officeDocument/2006/relationships/customXml" Target="../ink/ink38.xml"/><Relationship Id="rId96" Type="http://schemas.openxmlformats.org/officeDocument/2006/relationships/image" Target="../media/image50.png"/><Relationship Id="rId140" Type="http://schemas.openxmlformats.org/officeDocument/2006/relationships/image" Target="../media/image72.png"/><Relationship Id="rId161" Type="http://schemas.openxmlformats.org/officeDocument/2006/relationships/customXml" Target="../ink/ink81.xml"/><Relationship Id="rId182" Type="http://schemas.openxmlformats.org/officeDocument/2006/relationships/image" Target="../media/image93.png"/><Relationship Id="rId6" Type="http://schemas.openxmlformats.org/officeDocument/2006/relationships/image" Target="../media/image5.png"/><Relationship Id="rId23" Type="http://schemas.openxmlformats.org/officeDocument/2006/relationships/customXml" Target="../ink/ink12.xml"/><Relationship Id="rId119" Type="http://schemas.openxmlformats.org/officeDocument/2006/relationships/customXml" Target="../ink/ink60.xml"/><Relationship Id="rId44" Type="http://schemas.openxmlformats.org/officeDocument/2006/relationships/image" Target="../media/image24.png"/><Relationship Id="rId65" Type="http://schemas.openxmlformats.org/officeDocument/2006/relationships/customXml" Target="../ink/ink33.xml"/><Relationship Id="rId86" Type="http://schemas.openxmlformats.org/officeDocument/2006/relationships/image" Target="../media/image45.png"/><Relationship Id="rId130" Type="http://schemas.openxmlformats.org/officeDocument/2006/relationships/image" Target="../media/image67.png"/><Relationship Id="rId151" Type="http://schemas.openxmlformats.org/officeDocument/2006/relationships/customXml" Target="../ink/ink76.xml"/><Relationship Id="rId172" Type="http://schemas.openxmlformats.org/officeDocument/2006/relationships/image" Target="../media/image88.png"/><Relationship Id="rId193" Type="http://schemas.openxmlformats.org/officeDocument/2006/relationships/customXml" Target="../ink/ink97.xml"/><Relationship Id="rId13" Type="http://schemas.openxmlformats.org/officeDocument/2006/relationships/customXml" Target="../ink/ink7.xml"/><Relationship Id="rId109" Type="http://schemas.openxmlformats.org/officeDocument/2006/relationships/customXml" Target="../ink/ink55.xml"/><Relationship Id="rId34" Type="http://schemas.openxmlformats.org/officeDocument/2006/relationships/image" Target="../media/image19.png"/><Relationship Id="rId55" Type="http://schemas.openxmlformats.org/officeDocument/2006/relationships/customXml" Target="../ink/ink28.xml"/><Relationship Id="rId76" Type="http://schemas.openxmlformats.org/officeDocument/2006/relationships/image" Target="../media/image40.png"/><Relationship Id="rId97" Type="http://schemas.openxmlformats.org/officeDocument/2006/relationships/customXml" Target="../ink/ink49.xml"/><Relationship Id="rId120" Type="http://schemas.openxmlformats.org/officeDocument/2006/relationships/image" Target="../media/image62.png"/><Relationship Id="rId141" Type="http://schemas.openxmlformats.org/officeDocument/2006/relationships/customXml" Target="../ink/ink71.xml"/><Relationship Id="rId7" Type="http://schemas.openxmlformats.org/officeDocument/2006/relationships/customXml" Target="../ink/ink4.xml"/><Relationship Id="rId71" Type="http://schemas.openxmlformats.org/officeDocument/2006/relationships/customXml" Target="../ink/ink36.xml"/><Relationship Id="rId92" Type="http://schemas.openxmlformats.org/officeDocument/2006/relationships/image" Target="../media/image48.png"/><Relationship Id="rId162" Type="http://schemas.openxmlformats.org/officeDocument/2006/relationships/image" Target="../media/image83.png"/><Relationship Id="rId183" Type="http://schemas.openxmlformats.org/officeDocument/2006/relationships/customXml" Target="../ink/ink92.xml"/><Relationship Id="rId2" Type="http://schemas.openxmlformats.org/officeDocument/2006/relationships/notesSlide" Target="../notesSlides/notesSlide17.xml"/><Relationship Id="rId29" Type="http://schemas.openxmlformats.org/officeDocument/2006/relationships/customXml" Target="../ink/ink15.xml"/><Relationship Id="rId24" Type="http://schemas.openxmlformats.org/officeDocument/2006/relationships/image" Target="../media/image14.png"/><Relationship Id="rId40" Type="http://schemas.openxmlformats.org/officeDocument/2006/relationships/image" Target="../media/image22.png"/><Relationship Id="rId45" Type="http://schemas.openxmlformats.org/officeDocument/2006/relationships/customXml" Target="../ink/ink23.xml"/><Relationship Id="rId66" Type="http://schemas.openxmlformats.org/officeDocument/2006/relationships/image" Target="../media/image35.png"/><Relationship Id="rId87" Type="http://schemas.openxmlformats.org/officeDocument/2006/relationships/customXml" Target="../ink/ink44.xml"/><Relationship Id="rId110" Type="http://schemas.openxmlformats.org/officeDocument/2006/relationships/image" Target="../media/image57.png"/><Relationship Id="rId115" Type="http://schemas.openxmlformats.org/officeDocument/2006/relationships/customXml" Target="../ink/ink58.xml"/><Relationship Id="rId131" Type="http://schemas.openxmlformats.org/officeDocument/2006/relationships/customXml" Target="../ink/ink66.xml"/><Relationship Id="rId136" Type="http://schemas.openxmlformats.org/officeDocument/2006/relationships/image" Target="../media/image70.png"/><Relationship Id="rId157" Type="http://schemas.openxmlformats.org/officeDocument/2006/relationships/customXml" Target="../ink/ink79.xml"/><Relationship Id="rId178" Type="http://schemas.openxmlformats.org/officeDocument/2006/relationships/image" Target="../media/image91.png"/><Relationship Id="rId61" Type="http://schemas.openxmlformats.org/officeDocument/2006/relationships/customXml" Target="../ink/ink31.xml"/><Relationship Id="rId82" Type="http://schemas.openxmlformats.org/officeDocument/2006/relationships/image" Target="../media/image43.png"/><Relationship Id="rId152" Type="http://schemas.openxmlformats.org/officeDocument/2006/relationships/image" Target="../media/image78.png"/><Relationship Id="rId173" Type="http://schemas.openxmlformats.org/officeDocument/2006/relationships/customXml" Target="../ink/ink87.xml"/><Relationship Id="rId194" Type="http://schemas.openxmlformats.org/officeDocument/2006/relationships/image" Target="../media/image99.png"/><Relationship Id="rId199" Type="http://schemas.openxmlformats.org/officeDocument/2006/relationships/customXml" Target="../ink/ink100.xml"/><Relationship Id="rId19" Type="http://schemas.openxmlformats.org/officeDocument/2006/relationships/customXml" Target="../ink/ink10.xml"/><Relationship Id="rId14" Type="http://schemas.openxmlformats.org/officeDocument/2006/relationships/image" Target="../media/image9.png"/><Relationship Id="rId30" Type="http://schemas.openxmlformats.org/officeDocument/2006/relationships/image" Target="../media/image17.png"/><Relationship Id="rId35" Type="http://schemas.openxmlformats.org/officeDocument/2006/relationships/customXml" Target="../ink/ink18.xml"/><Relationship Id="rId56" Type="http://schemas.openxmlformats.org/officeDocument/2006/relationships/image" Target="../media/image30.png"/><Relationship Id="rId77" Type="http://schemas.openxmlformats.org/officeDocument/2006/relationships/customXml" Target="../ink/ink39.xml"/><Relationship Id="rId100" Type="http://schemas.openxmlformats.org/officeDocument/2006/relationships/image" Target="../media/image52.png"/><Relationship Id="rId105" Type="http://schemas.openxmlformats.org/officeDocument/2006/relationships/customXml" Target="../ink/ink53.xml"/><Relationship Id="rId126" Type="http://schemas.openxmlformats.org/officeDocument/2006/relationships/image" Target="../media/image65.png"/><Relationship Id="rId147" Type="http://schemas.openxmlformats.org/officeDocument/2006/relationships/customXml" Target="../ink/ink74.xml"/><Relationship Id="rId168" Type="http://schemas.openxmlformats.org/officeDocument/2006/relationships/image" Target="../media/image86.png"/><Relationship Id="rId8" Type="http://schemas.openxmlformats.org/officeDocument/2006/relationships/image" Target="../media/image6.png"/><Relationship Id="rId51" Type="http://schemas.openxmlformats.org/officeDocument/2006/relationships/customXml" Target="../ink/ink26.xml"/><Relationship Id="rId72" Type="http://schemas.openxmlformats.org/officeDocument/2006/relationships/image" Target="../media/image38.png"/><Relationship Id="rId93" Type="http://schemas.openxmlformats.org/officeDocument/2006/relationships/customXml" Target="../ink/ink47.xml"/><Relationship Id="rId98" Type="http://schemas.openxmlformats.org/officeDocument/2006/relationships/image" Target="../media/image51.png"/><Relationship Id="rId121" Type="http://schemas.openxmlformats.org/officeDocument/2006/relationships/customXml" Target="../ink/ink61.xml"/><Relationship Id="rId142" Type="http://schemas.openxmlformats.org/officeDocument/2006/relationships/image" Target="../media/image73.png"/><Relationship Id="rId163" Type="http://schemas.openxmlformats.org/officeDocument/2006/relationships/customXml" Target="../ink/ink82.xml"/><Relationship Id="rId184" Type="http://schemas.openxmlformats.org/officeDocument/2006/relationships/image" Target="../media/image94.png"/><Relationship Id="rId189" Type="http://schemas.openxmlformats.org/officeDocument/2006/relationships/customXml" Target="../ink/ink95.xml"/><Relationship Id="rId3" Type="http://schemas.openxmlformats.org/officeDocument/2006/relationships/customXml" Target="../ink/ink2.xml"/><Relationship Id="rId25" Type="http://schemas.openxmlformats.org/officeDocument/2006/relationships/customXml" Target="../ink/ink13.xml"/><Relationship Id="rId46" Type="http://schemas.openxmlformats.org/officeDocument/2006/relationships/image" Target="../media/image25.png"/><Relationship Id="rId67" Type="http://schemas.openxmlformats.org/officeDocument/2006/relationships/customXml" Target="../ink/ink34.xml"/><Relationship Id="rId116" Type="http://schemas.openxmlformats.org/officeDocument/2006/relationships/image" Target="../media/image60.png"/><Relationship Id="rId137" Type="http://schemas.openxmlformats.org/officeDocument/2006/relationships/customXml" Target="../ink/ink69.xml"/><Relationship Id="rId158" Type="http://schemas.openxmlformats.org/officeDocument/2006/relationships/image" Target="../media/image81.png"/><Relationship Id="rId20" Type="http://schemas.openxmlformats.org/officeDocument/2006/relationships/image" Target="../media/image12.png"/><Relationship Id="rId41" Type="http://schemas.openxmlformats.org/officeDocument/2006/relationships/customXml" Target="../ink/ink21.xml"/><Relationship Id="rId62" Type="http://schemas.openxmlformats.org/officeDocument/2006/relationships/image" Target="../media/image33.png"/><Relationship Id="rId83" Type="http://schemas.openxmlformats.org/officeDocument/2006/relationships/customXml" Target="../ink/ink42.xml"/><Relationship Id="rId88" Type="http://schemas.openxmlformats.org/officeDocument/2006/relationships/image" Target="../media/image46.png"/><Relationship Id="rId111" Type="http://schemas.openxmlformats.org/officeDocument/2006/relationships/customXml" Target="../ink/ink56.xml"/><Relationship Id="rId132" Type="http://schemas.openxmlformats.org/officeDocument/2006/relationships/image" Target="../media/image68.png"/><Relationship Id="rId153" Type="http://schemas.openxmlformats.org/officeDocument/2006/relationships/customXml" Target="../ink/ink77.xml"/><Relationship Id="rId174" Type="http://schemas.openxmlformats.org/officeDocument/2006/relationships/image" Target="../media/image89.png"/><Relationship Id="rId179" Type="http://schemas.openxmlformats.org/officeDocument/2006/relationships/customXml" Target="../ink/ink90.xml"/><Relationship Id="rId195" Type="http://schemas.openxmlformats.org/officeDocument/2006/relationships/customXml" Target="../ink/ink98.xml"/><Relationship Id="rId190" Type="http://schemas.openxmlformats.org/officeDocument/2006/relationships/image" Target="../media/image97.png"/><Relationship Id="rId15" Type="http://schemas.openxmlformats.org/officeDocument/2006/relationships/customXml" Target="../ink/ink8.xml"/><Relationship Id="rId36" Type="http://schemas.openxmlformats.org/officeDocument/2006/relationships/image" Target="../media/image20.png"/><Relationship Id="rId57" Type="http://schemas.openxmlformats.org/officeDocument/2006/relationships/customXml" Target="../ink/ink29.xml"/><Relationship Id="rId106" Type="http://schemas.openxmlformats.org/officeDocument/2006/relationships/image" Target="../media/image55.png"/><Relationship Id="rId127" Type="http://schemas.openxmlformats.org/officeDocument/2006/relationships/customXml" Target="../ink/ink64.xml"/><Relationship Id="rId10" Type="http://schemas.openxmlformats.org/officeDocument/2006/relationships/image" Target="../media/image7.png"/><Relationship Id="rId31" Type="http://schemas.openxmlformats.org/officeDocument/2006/relationships/customXml" Target="../ink/ink16.xml"/><Relationship Id="rId52" Type="http://schemas.openxmlformats.org/officeDocument/2006/relationships/image" Target="../media/image28.png"/><Relationship Id="rId73" Type="http://schemas.openxmlformats.org/officeDocument/2006/relationships/customXml" Target="../ink/ink37.xml"/><Relationship Id="rId78" Type="http://schemas.openxmlformats.org/officeDocument/2006/relationships/image" Target="../media/image41.png"/><Relationship Id="rId94" Type="http://schemas.openxmlformats.org/officeDocument/2006/relationships/image" Target="../media/image49.png"/><Relationship Id="rId99" Type="http://schemas.openxmlformats.org/officeDocument/2006/relationships/customXml" Target="../ink/ink50.xml"/><Relationship Id="rId101" Type="http://schemas.openxmlformats.org/officeDocument/2006/relationships/customXml" Target="../ink/ink51.xml"/><Relationship Id="rId122" Type="http://schemas.openxmlformats.org/officeDocument/2006/relationships/image" Target="../media/image63.png"/><Relationship Id="rId143" Type="http://schemas.openxmlformats.org/officeDocument/2006/relationships/customXml" Target="../ink/ink72.xml"/><Relationship Id="rId148" Type="http://schemas.openxmlformats.org/officeDocument/2006/relationships/image" Target="../media/image76.png"/><Relationship Id="rId164" Type="http://schemas.openxmlformats.org/officeDocument/2006/relationships/image" Target="../media/image84.png"/><Relationship Id="rId169" Type="http://schemas.openxmlformats.org/officeDocument/2006/relationships/customXml" Target="../ink/ink85.xml"/><Relationship Id="rId185" Type="http://schemas.openxmlformats.org/officeDocument/2006/relationships/customXml" Target="../ink/ink93.xml"/><Relationship Id="rId4" Type="http://schemas.openxmlformats.org/officeDocument/2006/relationships/image" Target="../media/image4.png"/><Relationship Id="rId9" Type="http://schemas.openxmlformats.org/officeDocument/2006/relationships/customXml" Target="../ink/ink5.xml"/><Relationship Id="rId180" Type="http://schemas.openxmlformats.org/officeDocument/2006/relationships/image" Target="../media/image92.png"/><Relationship Id="rId26" Type="http://schemas.openxmlformats.org/officeDocument/2006/relationships/image" Target="../media/image15.png"/><Relationship Id="rId47" Type="http://schemas.openxmlformats.org/officeDocument/2006/relationships/customXml" Target="../ink/ink24.xml"/><Relationship Id="rId68" Type="http://schemas.openxmlformats.org/officeDocument/2006/relationships/image" Target="../media/image36.png"/><Relationship Id="rId89" Type="http://schemas.openxmlformats.org/officeDocument/2006/relationships/customXml" Target="../ink/ink45.xml"/><Relationship Id="rId112" Type="http://schemas.openxmlformats.org/officeDocument/2006/relationships/image" Target="../media/image58.png"/><Relationship Id="rId133" Type="http://schemas.openxmlformats.org/officeDocument/2006/relationships/customXml" Target="../ink/ink67.xml"/><Relationship Id="rId154" Type="http://schemas.openxmlformats.org/officeDocument/2006/relationships/image" Target="../media/image79.png"/><Relationship Id="rId175" Type="http://schemas.openxmlformats.org/officeDocument/2006/relationships/customXml" Target="../ink/ink88.xml"/><Relationship Id="rId196" Type="http://schemas.openxmlformats.org/officeDocument/2006/relationships/image" Target="../media/image100.png"/><Relationship Id="rId200" Type="http://schemas.openxmlformats.org/officeDocument/2006/relationships/image" Target="../media/image102.png"/><Relationship Id="rId16" Type="http://schemas.openxmlformats.org/officeDocument/2006/relationships/image" Target="../media/image10.png"/><Relationship Id="rId37" Type="http://schemas.openxmlformats.org/officeDocument/2006/relationships/customXml" Target="../ink/ink19.xml"/><Relationship Id="rId58" Type="http://schemas.openxmlformats.org/officeDocument/2006/relationships/image" Target="../media/image31.png"/><Relationship Id="rId79" Type="http://schemas.openxmlformats.org/officeDocument/2006/relationships/customXml" Target="../ink/ink40.xml"/><Relationship Id="rId102" Type="http://schemas.openxmlformats.org/officeDocument/2006/relationships/image" Target="../media/image53.png"/><Relationship Id="rId123" Type="http://schemas.openxmlformats.org/officeDocument/2006/relationships/customXml" Target="../ink/ink62.xml"/><Relationship Id="rId144" Type="http://schemas.openxmlformats.org/officeDocument/2006/relationships/image" Target="../media/image74.png"/><Relationship Id="rId90" Type="http://schemas.openxmlformats.org/officeDocument/2006/relationships/image" Target="../media/image47.png"/><Relationship Id="rId165" Type="http://schemas.openxmlformats.org/officeDocument/2006/relationships/customXml" Target="../ink/ink83.xml"/><Relationship Id="rId186" Type="http://schemas.openxmlformats.org/officeDocument/2006/relationships/image" Target="../media/image95.png"/><Relationship Id="rId27" Type="http://schemas.openxmlformats.org/officeDocument/2006/relationships/customXml" Target="../ink/ink14.xml"/><Relationship Id="rId48" Type="http://schemas.openxmlformats.org/officeDocument/2006/relationships/image" Target="../media/image26.png"/><Relationship Id="rId69" Type="http://schemas.openxmlformats.org/officeDocument/2006/relationships/customXml" Target="../ink/ink35.xml"/><Relationship Id="rId113" Type="http://schemas.openxmlformats.org/officeDocument/2006/relationships/customXml" Target="../ink/ink57.xml"/><Relationship Id="rId134" Type="http://schemas.openxmlformats.org/officeDocument/2006/relationships/image" Target="../media/image69.png"/><Relationship Id="rId80" Type="http://schemas.openxmlformats.org/officeDocument/2006/relationships/image" Target="../media/image42.png"/><Relationship Id="rId155" Type="http://schemas.openxmlformats.org/officeDocument/2006/relationships/customXml" Target="../ink/ink78.xml"/><Relationship Id="rId176" Type="http://schemas.openxmlformats.org/officeDocument/2006/relationships/image" Target="../media/image90.png"/><Relationship Id="rId197" Type="http://schemas.openxmlformats.org/officeDocument/2006/relationships/customXml" Target="../ink/ink99.xml"/><Relationship Id="rId17" Type="http://schemas.openxmlformats.org/officeDocument/2006/relationships/customXml" Target="../ink/ink9.xml"/><Relationship Id="rId38" Type="http://schemas.openxmlformats.org/officeDocument/2006/relationships/image" Target="../media/image21.png"/><Relationship Id="rId59" Type="http://schemas.openxmlformats.org/officeDocument/2006/relationships/customXml" Target="../ink/ink30.xml"/><Relationship Id="rId103" Type="http://schemas.openxmlformats.org/officeDocument/2006/relationships/customXml" Target="../ink/ink52.xml"/><Relationship Id="rId124" Type="http://schemas.openxmlformats.org/officeDocument/2006/relationships/image" Target="../media/image64.png"/><Relationship Id="rId70" Type="http://schemas.openxmlformats.org/officeDocument/2006/relationships/image" Target="../media/image37.png"/><Relationship Id="rId91" Type="http://schemas.openxmlformats.org/officeDocument/2006/relationships/customXml" Target="../ink/ink46.xml"/><Relationship Id="rId145" Type="http://schemas.openxmlformats.org/officeDocument/2006/relationships/customXml" Target="../ink/ink73.xml"/><Relationship Id="rId166" Type="http://schemas.openxmlformats.org/officeDocument/2006/relationships/image" Target="../media/image85.png"/><Relationship Id="rId187" Type="http://schemas.openxmlformats.org/officeDocument/2006/relationships/customXml" Target="../ink/ink94.xml"/><Relationship Id="rId1" Type="http://schemas.openxmlformats.org/officeDocument/2006/relationships/slideLayout" Target="../slideLayouts/slideLayout3.xml"/><Relationship Id="rId28" Type="http://schemas.openxmlformats.org/officeDocument/2006/relationships/image" Target="../media/image16.png"/><Relationship Id="rId49" Type="http://schemas.openxmlformats.org/officeDocument/2006/relationships/customXml" Target="../ink/ink25.xml"/><Relationship Id="rId114" Type="http://schemas.openxmlformats.org/officeDocument/2006/relationships/image" Target="../media/image59.png"/><Relationship Id="rId60" Type="http://schemas.openxmlformats.org/officeDocument/2006/relationships/image" Target="../media/image32.png"/><Relationship Id="rId81" Type="http://schemas.openxmlformats.org/officeDocument/2006/relationships/customXml" Target="../ink/ink41.xml"/><Relationship Id="rId135" Type="http://schemas.openxmlformats.org/officeDocument/2006/relationships/customXml" Target="../ink/ink68.xml"/><Relationship Id="rId156" Type="http://schemas.openxmlformats.org/officeDocument/2006/relationships/image" Target="../media/image80.png"/><Relationship Id="rId177" Type="http://schemas.openxmlformats.org/officeDocument/2006/relationships/customXml" Target="../ink/ink89.xml"/><Relationship Id="rId198" Type="http://schemas.openxmlformats.org/officeDocument/2006/relationships/image" Target="../media/image101.png"/><Relationship Id="rId18" Type="http://schemas.openxmlformats.org/officeDocument/2006/relationships/image" Target="../media/image11.png"/><Relationship Id="rId39" Type="http://schemas.openxmlformats.org/officeDocument/2006/relationships/customXml" Target="../ink/ink20.xml"/><Relationship Id="rId50" Type="http://schemas.openxmlformats.org/officeDocument/2006/relationships/image" Target="../media/image27.png"/><Relationship Id="rId104" Type="http://schemas.openxmlformats.org/officeDocument/2006/relationships/image" Target="../media/image54.png"/><Relationship Id="rId125" Type="http://schemas.openxmlformats.org/officeDocument/2006/relationships/customXml" Target="../ink/ink63.xml"/><Relationship Id="rId146" Type="http://schemas.openxmlformats.org/officeDocument/2006/relationships/image" Target="../media/image75.png"/><Relationship Id="rId167" Type="http://schemas.openxmlformats.org/officeDocument/2006/relationships/customXml" Target="../ink/ink84.xml"/><Relationship Id="rId188" Type="http://schemas.openxmlformats.org/officeDocument/2006/relationships/image" Target="../media/image96.png"/></Relationships>
</file>

<file path=ppt/slides/_rels/slide18.xml.rels><?xml version="1.0" encoding="UTF-8" standalone="yes"?>
<Relationships xmlns="http://schemas.openxmlformats.org/package/2006/relationships"><Relationship Id="rId117" Type="http://schemas.openxmlformats.org/officeDocument/2006/relationships/customXml" Target="../ink/ink158.xml"/><Relationship Id="rId299" Type="http://schemas.openxmlformats.org/officeDocument/2006/relationships/customXml" Target="../ink/ink249.xml"/><Relationship Id="rId21" Type="http://schemas.openxmlformats.org/officeDocument/2006/relationships/customXml" Target="../ink/ink110.xml"/><Relationship Id="rId63" Type="http://schemas.openxmlformats.org/officeDocument/2006/relationships/customXml" Target="../ink/ink131.xml"/><Relationship Id="rId159" Type="http://schemas.openxmlformats.org/officeDocument/2006/relationships/customXml" Target="../ink/ink179.xml"/><Relationship Id="rId324" Type="http://schemas.openxmlformats.org/officeDocument/2006/relationships/image" Target="../media/image165.png"/><Relationship Id="rId170" Type="http://schemas.openxmlformats.org/officeDocument/2006/relationships/image" Target="../media/image87.png"/><Relationship Id="rId226" Type="http://schemas.openxmlformats.org/officeDocument/2006/relationships/image" Target="../media/image116.png"/><Relationship Id="rId268" Type="http://schemas.openxmlformats.org/officeDocument/2006/relationships/image" Target="../media/image137.png"/><Relationship Id="rId32" Type="http://schemas.openxmlformats.org/officeDocument/2006/relationships/image" Target="../media/image18.png"/><Relationship Id="rId74" Type="http://schemas.openxmlformats.org/officeDocument/2006/relationships/image" Target="../media/image39.png"/><Relationship Id="rId128" Type="http://schemas.openxmlformats.org/officeDocument/2006/relationships/image" Target="../media/image66.png"/><Relationship Id="rId335" Type="http://schemas.openxmlformats.org/officeDocument/2006/relationships/customXml" Target="../ink/ink267.xml"/><Relationship Id="rId5" Type="http://schemas.openxmlformats.org/officeDocument/2006/relationships/customXml" Target="../ink/ink102.xml"/><Relationship Id="rId181" Type="http://schemas.openxmlformats.org/officeDocument/2006/relationships/customXml" Target="../ink/ink190.xml"/><Relationship Id="rId237" Type="http://schemas.openxmlformats.org/officeDocument/2006/relationships/customXml" Target="../ink/ink218.xml"/><Relationship Id="rId279" Type="http://schemas.openxmlformats.org/officeDocument/2006/relationships/customXml" Target="../ink/ink239.xml"/><Relationship Id="rId43" Type="http://schemas.openxmlformats.org/officeDocument/2006/relationships/customXml" Target="../ink/ink121.xml"/><Relationship Id="rId139" Type="http://schemas.openxmlformats.org/officeDocument/2006/relationships/customXml" Target="../ink/ink169.xml"/><Relationship Id="rId290" Type="http://schemas.openxmlformats.org/officeDocument/2006/relationships/image" Target="../media/image148.png"/><Relationship Id="rId304" Type="http://schemas.openxmlformats.org/officeDocument/2006/relationships/image" Target="../media/image155.png"/><Relationship Id="rId346" Type="http://schemas.openxmlformats.org/officeDocument/2006/relationships/image" Target="../media/image176.png"/><Relationship Id="rId85" Type="http://schemas.openxmlformats.org/officeDocument/2006/relationships/customXml" Target="../ink/ink142.xml"/><Relationship Id="rId150" Type="http://schemas.openxmlformats.org/officeDocument/2006/relationships/image" Target="../media/image77.png"/><Relationship Id="rId192" Type="http://schemas.openxmlformats.org/officeDocument/2006/relationships/image" Target="../media/image98.png"/><Relationship Id="rId206" Type="http://schemas.openxmlformats.org/officeDocument/2006/relationships/image" Target="../media/image106.png"/><Relationship Id="rId248" Type="http://schemas.openxmlformats.org/officeDocument/2006/relationships/image" Target="../media/image127.png"/><Relationship Id="rId12" Type="http://schemas.openxmlformats.org/officeDocument/2006/relationships/image" Target="../media/image8.png"/><Relationship Id="rId108" Type="http://schemas.openxmlformats.org/officeDocument/2006/relationships/image" Target="../media/image56.png"/><Relationship Id="rId315" Type="http://schemas.openxmlformats.org/officeDocument/2006/relationships/customXml" Target="../ink/ink257.xml"/><Relationship Id="rId54" Type="http://schemas.openxmlformats.org/officeDocument/2006/relationships/image" Target="../media/image29.png"/><Relationship Id="rId96" Type="http://schemas.openxmlformats.org/officeDocument/2006/relationships/image" Target="../media/image50.png"/><Relationship Id="rId161" Type="http://schemas.openxmlformats.org/officeDocument/2006/relationships/customXml" Target="../ink/ink180.xml"/><Relationship Id="rId217" Type="http://schemas.openxmlformats.org/officeDocument/2006/relationships/customXml" Target="../ink/ink208.xml"/><Relationship Id="rId259" Type="http://schemas.openxmlformats.org/officeDocument/2006/relationships/customXml" Target="../ink/ink229.xml"/><Relationship Id="rId23" Type="http://schemas.openxmlformats.org/officeDocument/2006/relationships/customXml" Target="../ink/ink111.xml"/><Relationship Id="rId119" Type="http://schemas.openxmlformats.org/officeDocument/2006/relationships/customXml" Target="../ink/ink159.xml"/><Relationship Id="rId270" Type="http://schemas.openxmlformats.org/officeDocument/2006/relationships/image" Target="../media/image138.png"/><Relationship Id="rId326" Type="http://schemas.openxmlformats.org/officeDocument/2006/relationships/image" Target="../media/image166.png"/><Relationship Id="rId65" Type="http://schemas.openxmlformats.org/officeDocument/2006/relationships/customXml" Target="../ink/ink132.xml"/><Relationship Id="rId130" Type="http://schemas.openxmlformats.org/officeDocument/2006/relationships/image" Target="../media/image67.png"/><Relationship Id="rId172" Type="http://schemas.openxmlformats.org/officeDocument/2006/relationships/image" Target="../media/image88.png"/><Relationship Id="rId228" Type="http://schemas.openxmlformats.org/officeDocument/2006/relationships/image" Target="../media/image117.png"/><Relationship Id="rId281" Type="http://schemas.openxmlformats.org/officeDocument/2006/relationships/customXml" Target="../ink/ink240.xml"/><Relationship Id="rId337" Type="http://schemas.openxmlformats.org/officeDocument/2006/relationships/customXml" Target="../ink/ink268.xml"/><Relationship Id="rId34" Type="http://schemas.openxmlformats.org/officeDocument/2006/relationships/image" Target="../media/image19.png"/><Relationship Id="rId76" Type="http://schemas.openxmlformats.org/officeDocument/2006/relationships/image" Target="../media/image40.png"/><Relationship Id="rId141" Type="http://schemas.openxmlformats.org/officeDocument/2006/relationships/customXml" Target="../ink/ink170.xml"/><Relationship Id="rId7" Type="http://schemas.openxmlformats.org/officeDocument/2006/relationships/customXml" Target="../ink/ink103.xml"/><Relationship Id="rId183" Type="http://schemas.openxmlformats.org/officeDocument/2006/relationships/customXml" Target="../ink/ink191.xml"/><Relationship Id="rId239" Type="http://schemas.openxmlformats.org/officeDocument/2006/relationships/customXml" Target="../ink/ink219.xml"/><Relationship Id="rId250" Type="http://schemas.openxmlformats.org/officeDocument/2006/relationships/image" Target="../media/image128.png"/><Relationship Id="rId292" Type="http://schemas.openxmlformats.org/officeDocument/2006/relationships/image" Target="../media/image149.png"/><Relationship Id="rId306" Type="http://schemas.openxmlformats.org/officeDocument/2006/relationships/image" Target="../media/image156.png"/><Relationship Id="rId45" Type="http://schemas.openxmlformats.org/officeDocument/2006/relationships/customXml" Target="../ink/ink122.xml"/><Relationship Id="rId87" Type="http://schemas.openxmlformats.org/officeDocument/2006/relationships/customXml" Target="../ink/ink143.xml"/><Relationship Id="rId110" Type="http://schemas.openxmlformats.org/officeDocument/2006/relationships/image" Target="../media/image57.png"/><Relationship Id="rId152" Type="http://schemas.openxmlformats.org/officeDocument/2006/relationships/image" Target="../media/image78.png"/><Relationship Id="rId194" Type="http://schemas.openxmlformats.org/officeDocument/2006/relationships/image" Target="../media/image99.png"/><Relationship Id="rId208" Type="http://schemas.openxmlformats.org/officeDocument/2006/relationships/image" Target="../media/image107.png"/><Relationship Id="rId261" Type="http://schemas.openxmlformats.org/officeDocument/2006/relationships/customXml" Target="../ink/ink230.xml"/><Relationship Id="rId14" Type="http://schemas.openxmlformats.org/officeDocument/2006/relationships/image" Target="../media/image9.png"/><Relationship Id="rId35" Type="http://schemas.openxmlformats.org/officeDocument/2006/relationships/customXml" Target="../ink/ink117.xml"/><Relationship Id="rId56" Type="http://schemas.openxmlformats.org/officeDocument/2006/relationships/image" Target="../media/image30.png"/><Relationship Id="rId77" Type="http://schemas.openxmlformats.org/officeDocument/2006/relationships/customXml" Target="../ink/ink138.xml"/><Relationship Id="rId100" Type="http://schemas.openxmlformats.org/officeDocument/2006/relationships/image" Target="../media/image52.png"/><Relationship Id="rId282" Type="http://schemas.openxmlformats.org/officeDocument/2006/relationships/image" Target="../media/image144.png"/><Relationship Id="rId317" Type="http://schemas.openxmlformats.org/officeDocument/2006/relationships/customXml" Target="../ink/ink258.xml"/><Relationship Id="rId338" Type="http://schemas.openxmlformats.org/officeDocument/2006/relationships/image" Target="../media/image172.png"/><Relationship Id="rId8" Type="http://schemas.openxmlformats.org/officeDocument/2006/relationships/image" Target="../media/image6.png"/><Relationship Id="rId98" Type="http://schemas.openxmlformats.org/officeDocument/2006/relationships/image" Target="../media/image51.png"/><Relationship Id="rId121" Type="http://schemas.openxmlformats.org/officeDocument/2006/relationships/customXml" Target="../ink/ink160.xml"/><Relationship Id="rId142" Type="http://schemas.openxmlformats.org/officeDocument/2006/relationships/image" Target="../media/image73.png"/><Relationship Id="rId163" Type="http://schemas.openxmlformats.org/officeDocument/2006/relationships/customXml" Target="../ink/ink181.xml"/><Relationship Id="rId184" Type="http://schemas.openxmlformats.org/officeDocument/2006/relationships/image" Target="../media/image94.png"/><Relationship Id="rId219" Type="http://schemas.openxmlformats.org/officeDocument/2006/relationships/customXml" Target="../ink/ink209.xml"/><Relationship Id="rId230" Type="http://schemas.openxmlformats.org/officeDocument/2006/relationships/image" Target="../media/image118.png"/><Relationship Id="rId251" Type="http://schemas.openxmlformats.org/officeDocument/2006/relationships/customXml" Target="../ink/ink225.xml"/><Relationship Id="rId25" Type="http://schemas.openxmlformats.org/officeDocument/2006/relationships/customXml" Target="../ink/ink112.xml"/><Relationship Id="rId46" Type="http://schemas.openxmlformats.org/officeDocument/2006/relationships/image" Target="../media/image25.png"/><Relationship Id="rId67" Type="http://schemas.openxmlformats.org/officeDocument/2006/relationships/customXml" Target="../ink/ink133.xml"/><Relationship Id="rId272" Type="http://schemas.openxmlformats.org/officeDocument/2006/relationships/image" Target="../media/image139.png"/><Relationship Id="rId293" Type="http://schemas.openxmlformats.org/officeDocument/2006/relationships/customXml" Target="../ink/ink246.xml"/><Relationship Id="rId307" Type="http://schemas.openxmlformats.org/officeDocument/2006/relationships/customXml" Target="../ink/ink253.xml"/><Relationship Id="rId328" Type="http://schemas.openxmlformats.org/officeDocument/2006/relationships/image" Target="../media/image167.png"/><Relationship Id="rId88" Type="http://schemas.openxmlformats.org/officeDocument/2006/relationships/image" Target="../media/image46.png"/><Relationship Id="rId111" Type="http://schemas.openxmlformats.org/officeDocument/2006/relationships/customXml" Target="../ink/ink155.xml"/><Relationship Id="rId132" Type="http://schemas.openxmlformats.org/officeDocument/2006/relationships/image" Target="../media/image68.png"/><Relationship Id="rId153" Type="http://schemas.openxmlformats.org/officeDocument/2006/relationships/customXml" Target="../ink/ink176.xml"/><Relationship Id="rId174" Type="http://schemas.openxmlformats.org/officeDocument/2006/relationships/image" Target="../media/image89.png"/><Relationship Id="rId195" Type="http://schemas.openxmlformats.org/officeDocument/2006/relationships/customXml" Target="../ink/ink197.xml"/><Relationship Id="rId209" Type="http://schemas.openxmlformats.org/officeDocument/2006/relationships/customXml" Target="../ink/ink204.xml"/><Relationship Id="rId220" Type="http://schemas.openxmlformats.org/officeDocument/2006/relationships/image" Target="../media/image113.png"/><Relationship Id="rId241" Type="http://schemas.openxmlformats.org/officeDocument/2006/relationships/customXml" Target="../ink/ink220.xml"/><Relationship Id="rId15" Type="http://schemas.openxmlformats.org/officeDocument/2006/relationships/customXml" Target="../ink/ink107.xml"/><Relationship Id="rId36" Type="http://schemas.openxmlformats.org/officeDocument/2006/relationships/image" Target="../media/image20.png"/><Relationship Id="rId57" Type="http://schemas.openxmlformats.org/officeDocument/2006/relationships/customXml" Target="../ink/ink128.xml"/><Relationship Id="rId262" Type="http://schemas.openxmlformats.org/officeDocument/2006/relationships/image" Target="../media/image134.png"/><Relationship Id="rId283" Type="http://schemas.openxmlformats.org/officeDocument/2006/relationships/customXml" Target="../ink/ink241.xml"/><Relationship Id="rId318" Type="http://schemas.openxmlformats.org/officeDocument/2006/relationships/image" Target="../media/image162.png"/><Relationship Id="rId339" Type="http://schemas.openxmlformats.org/officeDocument/2006/relationships/customXml" Target="../ink/ink269.xml"/><Relationship Id="rId78" Type="http://schemas.openxmlformats.org/officeDocument/2006/relationships/image" Target="../media/image41.png"/><Relationship Id="rId99" Type="http://schemas.openxmlformats.org/officeDocument/2006/relationships/customXml" Target="../ink/ink149.xml"/><Relationship Id="rId101" Type="http://schemas.openxmlformats.org/officeDocument/2006/relationships/customXml" Target="../ink/ink150.xml"/><Relationship Id="rId122" Type="http://schemas.openxmlformats.org/officeDocument/2006/relationships/image" Target="../media/image63.png"/><Relationship Id="rId143" Type="http://schemas.openxmlformats.org/officeDocument/2006/relationships/customXml" Target="../ink/ink171.xml"/><Relationship Id="rId164" Type="http://schemas.openxmlformats.org/officeDocument/2006/relationships/image" Target="../media/image84.png"/><Relationship Id="rId185" Type="http://schemas.openxmlformats.org/officeDocument/2006/relationships/customXml" Target="../ink/ink192.xml"/><Relationship Id="rId9" Type="http://schemas.openxmlformats.org/officeDocument/2006/relationships/customXml" Target="../ink/ink104.xml"/><Relationship Id="rId210" Type="http://schemas.openxmlformats.org/officeDocument/2006/relationships/image" Target="../media/image108.png"/><Relationship Id="rId26" Type="http://schemas.openxmlformats.org/officeDocument/2006/relationships/image" Target="../media/image15.png"/><Relationship Id="rId231" Type="http://schemas.openxmlformats.org/officeDocument/2006/relationships/customXml" Target="../ink/ink215.xml"/><Relationship Id="rId252" Type="http://schemas.openxmlformats.org/officeDocument/2006/relationships/image" Target="../media/image129.png"/><Relationship Id="rId273" Type="http://schemas.openxmlformats.org/officeDocument/2006/relationships/customXml" Target="../ink/ink236.xml"/><Relationship Id="rId294" Type="http://schemas.openxmlformats.org/officeDocument/2006/relationships/image" Target="../media/image150.png"/><Relationship Id="rId308" Type="http://schemas.openxmlformats.org/officeDocument/2006/relationships/image" Target="../media/image157.png"/><Relationship Id="rId329" Type="http://schemas.openxmlformats.org/officeDocument/2006/relationships/customXml" Target="../ink/ink264.xml"/><Relationship Id="rId47" Type="http://schemas.openxmlformats.org/officeDocument/2006/relationships/customXml" Target="../ink/ink123.xml"/><Relationship Id="rId68" Type="http://schemas.openxmlformats.org/officeDocument/2006/relationships/image" Target="../media/image36.png"/><Relationship Id="rId89" Type="http://schemas.openxmlformats.org/officeDocument/2006/relationships/customXml" Target="../ink/ink144.xml"/><Relationship Id="rId112" Type="http://schemas.openxmlformats.org/officeDocument/2006/relationships/image" Target="../media/image58.png"/><Relationship Id="rId133" Type="http://schemas.openxmlformats.org/officeDocument/2006/relationships/customXml" Target="../ink/ink166.xml"/><Relationship Id="rId154" Type="http://schemas.openxmlformats.org/officeDocument/2006/relationships/image" Target="../media/image79.png"/><Relationship Id="rId175" Type="http://schemas.openxmlformats.org/officeDocument/2006/relationships/customXml" Target="../ink/ink187.xml"/><Relationship Id="rId340" Type="http://schemas.openxmlformats.org/officeDocument/2006/relationships/image" Target="../media/image173.png"/><Relationship Id="rId196" Type="http://schemas.openxmlformats.org/officeDocument/2006/relationships/image" Target="../media/image100.png"/><Relationship Id="rId200" Type="http://schemas.openxmlformats.org/officeDocument/2006/relationships/image" Target="../media/image103.png"/><Relationship Id="rId16" Type="http://schemas.openxmlformats.org/officeDocument/2006/relationships/image" Target="../media/image10.png"/><Relationship Id="rId221" Type="http://schemas.openxmlformats.org/officeDocument/2006/relationships/customXml" Target="../ink/ink210.xml"/><Relationship Id="rId242" Type="http://schemas.openxmlformats.org/officeDocument/2006/relationships/image" Target="../media/image124.png"/><Relationship Id="rId263" Type="http://schemas.openxmlformats.org/officeDocument/2006/relationships/customXml" Target="../ink/ink231.xml"/><Relationship Id="rId284" Type="http://schemas.openxmlformats.org/officeDocument/2006/relationships/image" Target="../media/image145.png"/><Relationship Id="rId319" Type="http://schemas.openxmlformats.org/officeDocument/2006/relationships/customXml" Target="../ink/ink259.xml"/><Relationship Id="rId37" Type="http://schemas.openxmlformats.org/officeDocument/2006/relationships/customXml" Target="../ink/ink118.xml"/><Relationship Id="rId58" Type="http://schemas.openxmlformats.org/officeDocument/2006/relationships/image" Target="../media/image31.png"/><Relationship Id="rId79" Type="http://schemas.openxmlformats.org/officeDocument/2006/relationships/customXml" Target="../ink/ink139.xml"/><Relationship Id="rId102" Type="http://schemas.openxmlformats.org/officeDocument/2006/relationships/image" Target="../media/image53.png"/><Relationship Id="rId123" Type="http://schemas.openxmlformats.org/officeDocument/2006/relationships/customXml" Target="../ink/ink161.xml"/><Relationship Id="rId144" Type="http://schemas.openxmlformats.org/officeDocument/2006/relationships/image" Target="../media/image74.png"/><Relationship Id="rId330" Type="http://schemas.openxmlformats.org/officeDocument/2006/relationships/image" Target="../media/image168.png"/><Relationship Id="rId90" Type="http://schemas.openxmlformats.org/officeDocument/2006/relationships/image" Target="../media/image47.png"/><Relationship Id="rId165" Type="http://schemas.openxmlformats.org/officeDocument/2006/relationships/customXml" Target="../ink/ink182.xml"/><Relationship Id="rId186" Type="http://schemas.openxmlformats.org/officeDocument/2006/relationships/image" Target="../media/image95.png"/><Relationship Id="rId211" Type="http://schemas.openxmlformats.org/officeDocument/2006/relationships/customXml" Target="../ink/ink205.xml"/><Relationship Id="rId232" Type="http://schemas.openxmlformats.org/officeDocument/2006/relationships/image" Target="../media/image119.png"/><Relationship Id="rId253" Type="http://schemas.openxmlformats.org/officeDocument/2006/relationships/customXml" Target="../ink/ink226.xml"/><Relationship Id="rId274" Type="http://schemas.openxmlformats.org/officeDocument/2006/relationships/image" Target="../media/image140.png"/><Relationship Id="rId295" Type="http://schemas.openxmlformats.org/officeDocument/2006/relationships/customXml" Target="../ink/ink247.xml"/><Relationship Id="rId309" Type="http://schemas.openxmlformats.org/officeDocument/2006/relationships/customXml" Target="../ink/ink254.xml"/><Relationship Id="rId27" Type="http://schemas.openxmlformats.org/officeDocument/2006/relationships/customXml" Target="../ink/ink113.xml"/><Relationship Id="rId48" Type="http://schemas.openxmlformats.org/officeDocument/2006/relationships/image" Target="../media/image26.png"/><Relationship Id="rId69" Type="http://schemas.openxmlformats.org/officeDocument/2006/relationships/customXml" Target="../ink/ink134.xml"/><Relationship Id="rId113" Type="http://schemas.openxmlformats.org/officeDocument/2006/relationships/customXml" Target="../ink/ink156.xml"/><Relationship Id="rId134" Type="http://schemas.openxmlformats.org/officeDocument/2006/relationships/image" Target="../media/image69.png"/><Relationship Id="rId320" Type="http://schemas.openxmlformats.org/officeDocument/2006/relationships/image" Target="../media/image163.png"/><Relationship Id="rId80" Type="http://schemas.openxmlformats.org/officeDocument/2006/relationships/image" Target="../media/image42.png"/><Relationship Id="rId155" Type="http://schemas.openxmlformats.org/officeDocument/2006/relationships/customXml" Target="../ink/ink177.xml"/><Relationship Id="rId176" Type="http://schemas.openxmlformats.org/officeDocument/2006/relationships/image" Target="../media/image90.png"/><Relationship Id="rId197" Type="http://schemas.openxmlformats.org/officeDocument/2006/relationships/customXml" Target="../ink/ink198.xml"/><Relationship Id="rId341" Type="http://schemas.openxmlformats.org/officeDocument/2006/relationships/customXml" Target="../ink/ink270.xml"/><Relationship Id="rId201" Type="http://schemas.openxmlformats.org/officeDocument/2006/relationships/customXml" Target="../ink/ink200.xml"/><Relationship Id="rId222" Type="http://schemas.openxmlformats.org/officeDocument/2006/relationships/image" Target="../media/image114.png"/><Relationship Id="rId243" Type="http://schemas.openxmlformats.org/officeDocument/2006/relationships/customXml" Target="../ink/ink221.xml"/><Relationship Id="rId264" Type="http://schemas.openxmlformats.org/officeDocument/2006/relationships/image" Target="../media/image135.png"/><Relationship Id="rId285" Type="http://schemas.openxmlformats.org/officeDocument/2006/relationships/customXml" Target="../ink/ink242.xml"/><Relationship Id="rId17" Type="http://schemas.openxmlformats.org/officeDocument/2006/relationships/customXml" Target="../ink/ink108.xml"/><Relationship Id="rId38" Type="http://schemas.openxmlformats.org/officeDocument/2006/relationships/image" Target="../media/image21.png"/><Relationship Id="rId59" Type="http://schemas.openxmlformats.org/officeDocument/2006/relationships/customXml" Target="../ink/ink129.xml"/><Relationship Id="rId103" Type="http://schemas.openxmlformats.org/officeDocument/2006/relationships/customXml" Target="../ink/ink151.xml"/><Relationship Id="rId124" Type="http://schemas.openxmlformats.org/officeDocument/2006/relationships/image" Target="../media/image64.png"/><Relationship Id="rId310" Type="http://schemas.openxmlformats.org/officeDocument/2006/relationships/image" Target="../media/image158.png"/><Relationship Id="rId70" Type="http://schemas.openxmlformats.org/officeDocument/2006/relationships/image" Target="../media/image37.png"/><Relationship Id="rId91" Type="http://schemas.openxmlformats.org/officeDocument/2006/relationships/customXml" Target="../ink/ink145.xml"/><Relationship Id="rId145" Type="http://schemas.openxmlformats.org/officeDocument/2006/relationships/customXml" Target="../ink/ink172.xml"/><Relationship Id="rId166" Type="http://schemas.openxmlformats.org/officeDocument/2006/relationships/image" Target="../media/image85.png"/><Relationship Id="rId187" Type="http://schemas.openxmlformats.org/officeDocument/2006/relationships/customXml" Target="../ink/ink193.xml"/><Relationship Id="rId331" Type="http://schemas.openxmlformats.org/officeDocument/2006/relationships/customXml" Target="../ink/ink265.xml"/><Relationship Id="rId1" Type="http://schemas.openxmlformats.org/officeDocument/2006/relationships/slideLayout" Target="../slideLayouts/slideLayout3.xml"/><Relationship Id="rId212" Type="http://schemas.openxmlformats.org/officeDocument/2006/relationships/image" Target="../media/image109.png"/><Relationship Id="rId233" Type="http://schemas.openxmlformats.org/officeDocument/2006/relationships/customXml" Target="../ink/ink216.xml"/><Relationship Id="rId254" Type="http://schemas.openxmlformats.org/officeDocument/2006/relationships/image" Target="../media/image130.png"/><Relationship Id="rId28" Type="http://schemas.openxmlformats.org/officeDocument/2006/relationships/image" Target="../media/image16.png"/><Relationship Id="rId49" Type="http://schemas.openxmlformats.org/officeDocument/2006/relationships/customXml" Target="../ink/ink124.xml"/><Relationship Id="rId114" Type="http://schemas.openxmlformats.org/officeDocument/2006/relationships/image" Target="../media/image59.png"/><Relationship Id="rId275" Type="http://schemas.openxmlformats.org/officeDocument/2006/relationships/customXml" Target="../ink/ink237.xml"/><Relationship Id="rId296" Type="http://schemas.openxmlformats.org/officeDocument/2006/relationships/image" Target="../media/image151.png"/><Relationship Id="rId300" Type="http://schemas.openxmlformats.org/officeDocument/2006/relationships/image" Target="../media/image153.png"/><Relationship Id="rId60" Type="http://schemas.openxmlformats.org/officeDocument/2006/relationships/image" Target="../media/image32.png"/><Relationship Id="rId81" Type="http://schemas.openxmlformats.org/officeDocument/2006/relationships/customXml" Target="../ink/ink140.xml"/><Relationship Id="rId135" Type="http://schemas.openxmlformats.org/officeDocument/2006/relationships/customXml" Target="../ink/ink167.xml"/><Relationship Id="rId156" Type="http://schemas.openxmlformats.org/officeDocument/2006/relationships/image" Target="../media/image80.png"/><Relationship Id="rId177" Type="http://schemas.openxmlformats.org/officeDocument/2006/relationships/customXml" Target="../ink/ink188.xml"/><Relationship Id="rId198" Type="http://schemas.openxmlformats.org/officeDocument/2006/relationships/image" Target="../media/image101.png"/><Relationship Id="rId321" Type="http://schemas.openxmlformats.org/officeDocument/2006/relationships/customXml" Target="../ink/ink260.xml"/><Relationship Id="rId342" Type="http://schemas.openxmlformats.org/officeDocument/2006/relationships/image" Target="../media/image174.png"/><Relationship Id="rId202" Type="http://schemas.openxmlformats.org/officeDocument/2006/relationships/image" Target="../media/image104.png"/><Relationship Id="rId223" Type="http://schemas.openxmlformats.org/officeDocument/2006/relationships/customXml" Target="../ink/ink211.xml"/><Relationship Id="rId244" Type="http://schemas.openxmlformats.org/officeDocument/2006/relationships/image" Target="../media/image125.png"/><Relationship Id="rId18" Type="http://schemas.openxmlformats.org/officeDocument/2006/relationships/image" Target="../media/image11.png"/><Relationship Id="rId39" Type="http://schemas.openxmlformats.org/officeDocument/2006/relationships/customXml" Target="../ink/ink119.xml"/><Relationship Id="rId265" Type="http://schemas.openxmlformats.org/officeDocument/2006/relationships/customXml" Target="../ink/ink232.xml"/><Relationship Id="rId286" Type="http://schemas.openxmlformats.org/officeDocument/2006/relationships/image" Target="../media/image146.png"/><Relationship Id="rId50" Type="http://schemas.openxmlformats.org/officeDocument/2006/relationships/image" Target="../media/image27.png"/><Relationship Id="rId104" Type="http://schemas.openxmlformats.org/officeDocument/2006/relationships/image" Target="../media/image54.png"/><Relationship Id="rId125" Type="http://schemas.openxmlformats.org/officeDocument/2006/relationships/customXml" Target="../ink/ink162.xml"/><Relationship Id="rId146" Type="http://schemas.openxmlformats.org/officeDocument/2006/relationships/image" Target="../media/image75.png"/><Relationship Id="rId167" Type="http://schemas.openxmlformats.org/officeDocument/2006/relationships/customXml" Target="../ink/ink183.xml"/><Relationship Id="rId188" Type="http://schemas.openxmlformats.org/officeDocument/2006/relationships/image" Target="../media/image96.png"/><Relationship Id="rId311" Type="http://schemas.openxmlformats.org/officeDocument/2006/relationships/customXml" Target="../ink/ink255.xml"/><Relationship Id="rId332" Type="http://schemas.openxmlformats.org/officeDocument/2006/relationships/image" Target="../media/image169.png"/><Relationship Id="rId71" Type="http://schemas.openxmlformats.org/officeDocument/2006/relationships/customXml" Target="../ink/ink135.xml"/><Relationship Id="rId92" Type="http://schemas.openxmlformats.org/officeDocument/2006/relationships/image" Target="../media/image48.png"/><Relationship Id="rId213" Type="http://schemas.openxmlformats.org/officeDocument/2006/relationships/customXml" Target="../ink/ink206.xml"/><Relationship Id="rId234" Type="http://schemas.openxmlformats.org/officeDocument/2006/relationships/image" Target="../media/image120.png"/><Relationship Id="rId2" Type="http://schemas.openxmlformats.org/officeDocument/2006/relationships/notesSlide" Target="../notesSlides/notesSlide18.xml"/><Relationship Id="rId29" Type="http://schemas.openxmlformats.org/officeDocument/2006/relationships/customXml" Target="../ink/ink114.xml"/><Relationship Id="rId255" Type="http://schemas.openxmlformats.org/officeDocument/2006/relationships/customXml" Target="../ink/ink227.xml"/><Relationship Id="rId276" Type="http://schemas.openxmlformats.org/officeDocument/2006/relationships/image" Target="../media/image141.png"/><Relationship Id="rId297" Type="http://schemas.openxmlformats.org/officeDocument/2006/relationships/customXml" Target="../ink/ink248.xml"/><Relationship Id="rId40" Type="http://schemas.openxmlformats.org/officeDocument/2006/relationships/image" Target="../media/image22.png"/><Relationship Id="rId115" Type="http://schemas.openxmlformats.org/officeDocument/2006/relationships/customXml" Target="../ink/ink157.xml"/><Relationship Id="rId136" Type="http://schemas.openxmlformats.org/officeDocument/2006/relationships/image" Target="../media/image70.png"/><Relationship Id="rId157" Type="http://schemas.openxmlformats.org/officeDocument/2006/relationships/customXml" Target="../ink/ink178.xml"/><Relationship Id="rId178" Type="http://schemas.openxmlformats.org/officeDocument/2006/relationships/image" Target="../media/image91.png"/><Relationship Id="rId301" Type="http://schemas.openxmlformats.org/officeDocument/2006/relationships/customXml" Target="../ink/ink250.xml"/><Relationship Id="rId322" Type="http://schemas.openxmlformats.org/officeDocument/2006/relationships/image" Target="../media/image164.png"/><Relationship Id="rId343" Type="http://schemas.openxmlformats.org/officeDocument/2006/relationships/customXml" Target="../ink/ink271.xml"/><Relationship Id="rId61" Type="http://schemas.openxmlformats.org/officeDocument/2006/relationships/customXml" Target="../ink/ink130.xml"/><Relationship Id="rId82" Type="http://schemas.openxmlformats.org/officeDocument/2006/relationships/image" Target="../media/image43.png"/><Relationship Id="rId199" Type="http://schemas.openxmlformats.org/officeDocument/2006/relationships/customXml" Target="../ink/ink199.xml"/><Relationship Id="rId203" Type="http://schemas.openxmlformats.org/officeDocument/2006/relationships/customXml" Target="../ink/ink201.xml"/><Relationship Id="rId19" Type="http://schemas.openxmlformats.org/officeDocument/2006/relationships/customXml" Target="../ink/ink109.xml"/><Relationship Id="rId224" Type="http://schemas.openxmlformats.org/officeDocument/2006/relationships/image" Target="../media/image115.png"/><Relationship Id="rId245" Type="http://schemas.openxmlformats.org/officeDocument/2006/relationships/customXml" Target="../ink/ink222.xml"/><Relationship Id="rId266" Type="http://schemas.openxmlformats.org/officeDocument/2006/relationships/image" Target="../media/image136.png"/><Relationship Id="rId287" Type="http://schemas.openxmlformats.org/officeDocument/2006/relationships/customXml" Target="../ink/ink243.xml"/><Relationship Id="rId30" Type="http://schemas.openxmlformats.org/officeDocument/2006/relationships/image" Target="../media/image17.png"/><Relationship Id="rId105" Type="http://schemas.openxmlformats.org/officeDocument/2006/relationships/customXml" Target="../ink/ink152.xml"/><Relationship Id="rId126" Type="http://schemas.openxmlformats.org/officeDocument/2006/relationships/image" Target="../media/image65.png"/><Relationship Id="rId147" Type="http://schemas.openxmlformats.org/officeDocument/2006/relationships/customXml" Target="../ink/ink173.xml"/><Relationship Id="rId168" Type="http://schemas.openxmlformats.org/officeDocument/2006/relationships/image" Target="../media/image86.png"/><Relationship Id="rId312" Type="http://schemas.openxmlformats.org/officeDocument/2006/relationships/image" Target="../media/image159.png"/><Relationship Id="rId333" Type="http://schemas.openxmlformats.org/officeDocument/2006/relationships/customXml" Target="../ink/ink266.xml"/><Relationship Id="rId51" Type="http://schemas.openxmlformats.org/officeDocument/2006/relationships/customXml" Target="../ink/ink125.xml"/><Relationship Id="rId72" Type="http://schemas.openxmlformats.org/officeDocument/2006/relationships/image" Target="../media/image38.png"/><Relationship Id="rId93" Type="http://schemas.openxmlformats.org/officeDocument/2006/relationships/customXml" Target="../ink/ink146.xml"/><Relationship Id="rId189" Type="http://schemas.openxmlformats.org/officeDocument/2006/relationships/customXml" Target="../ink/ink194.xml"/><Relationship Id="rId3" Type="http://schemas.openxmlformats.org/officeDocument/2006/relationships/customXml" Target="../ink/ink101.xml"/><Relationship Id="rId214" Type="http://schemas.openxmlformats.org/officeDocument/2006/relationships/image" Target="../media/image110.png"/><Relationship Id="rId235" Type="http://schemas.openxmlformats.org/officeDocument/2006/relationships/customXml" Target="../ink/ink217.xml"/><Relationship Id="rId256" Type="http://schemas.openxmlformats.org/officeDocument/2006/relationships/image" Target="../media/image131.png"/><Relationship Id="rId277" Type="http://schemas.openxmlformats.org/officeDocument/2006/relationships/customXml" Target="../ink/ink238.xml"/><Relationship Id="rId298" Type="http://schemas.openxmlformats.org/officeDocument/2006/relationships/image" Target="../media/image152.png"/><Relationship Id="rId116" Type="http://schemas.openxmlformats.org/officeDocument/2006/relationships/image" Target="../media/image60.png"/><Relationship Id="rId137" Type="http://schemas.openxmlformats.org/officeDocument/2006/relationships/customXml" Target="../ink/ink168.xml"/><Relationship Id="rId158" Type="http://schemas.openxmlformats.org/officeDocument/2006/relationships/image" Target="../media/image81.png"/><Relationship Id="rId302" Type="http://schemas.openxmlformats.org/officeDocument/2006/relationships/image" Target="../media/image154.png"/><Relationship Id="rId323" Type="http://schemas.openxmlformats.org/officeDocument/2006/relationships/customXml" Target="../ink/ink261.xml"/><Relationship Id="rId344" Type="http://schemas.openxmlformats.org/officeDocument/2006/relationships/image" Target="../media/image175.png"/><Relationship Id="rId20" Type="http://schemas.openxmlformats.org/officeDocument/2006/relationships/image" Target="../media/image12.png"/><Relationship Id="rId41" Type="http://schemas.openxmlformats.org/officeDocument/2006/relationships/customXml" Target="../ink/ink120.xml"/><Relationship Id="rId62" Type="http://schemas.openxmlformats.org/officeDocument/2006/relationships/image" Target="../media/image33.png"/><Relationship Id="rId83" Type="http://schemas.openxmlformats.org/officeDocument/2006/relationships/customXml" Target="../ink/ink141.xml"/><Relationship Id="rId179" Type="http://schemas.openxmlformats.org/officeDocument/2006/relationships/customXml" Target="../ink/ink189.xml"/><Relationship Id="rId190" Type="http://schemas.openxmlformats.org/officeDocument/2006/relationships/image" Target="../media/image97.png"/><Relationship Id="rId204" Type="http://schemas.openxmlformats.org/officeDocument/2006/relationships/image" Target="../media/image105.png"/><Relationship Id="rId225" Type="http://schemas.openxmlformats.org/officeDocument/2006/relationships/customXml" Target="../ink/ink212.xml"/><Relationship Id="rId246" Type="http://schemas.openxmlformats.org/officeDocument/2006/relationships/image" Target="../media/image126.png"/><Relationship Id="rId267" Type="http://schemas.openxmlformats.org/officeDocument/2006/relationships/customXml" Target="../ink/ink233.xml"/><Relationship Id="rId288" Type="http://schemas.openxmlformats.org/officeDocument/2006/relationships/image" Target="../media/image147.png"/><Relationship Id="rId106" Type="http://schemas.openxmlformats.org/officeDocument/2006/relationships/image" Target="../media/image55.png"/><Relationship Id="rId127" Type="http://schemas.openxmlformats.org/officeDocument/2006/relationships/customXml" Target="../ink/ink163.xml"/><Relationship Id="rId313" Type="http://schemas.openxmlformats.org/officeDocument/2006/relationships/customXml" Target="../ink/ink256.xml"/><Relationship Id="rId10" Type="http://schemas.openxmlformats.org/officeDocument/2006/relationships/image" Target="../media/image7.png"/><Relationship Id="rId31" Type="http://schemas.openxmlformats.org/officeDocument/2006/relationships/customXml" Target="../ink/ink115.xml"/><Relationship Id="rId52" Type="http://schemas.openxmlformats.org/officeDocument/2006/relationships/image" Target="../media/image28.png"/><Relationship Id="rId73" Type="http://schemas.openxmlformats.org/officeDocument/2006/relationships/customXml" Target="../ink/ink136.xml"/><Relationship Id="rId94" Type="http://schemas.openxmlformats.org/officeDocument/2006/relationships/image" Target="../media/image49.png"/><Relationship Id="rId148" Type="http://schemas.openxmlformats.org/officeDocument/2006/relationships/image" Target="../media/image76.png"/><Relationship Id="rId169" Type="http://schemas.openxmlformats.org/officeDocument/2006/relationships/customXml" Target="../ink/ink184.xml"/><Relationship Id="rId334" Type="http://schemas.openxmlformats.org/officeDocument/2006/relationships/image" Target="../media/image170.png"/><Relationship Id="rId4" Type="http://schemas.openxmlformats.org/officeDocument/2006/relationships/image" Target="../media/image4.png"/><Relationship Id="rId180" Type="http://schemas.openxmlformats.org/officeDocument/2006/relationships/image" Target="../media/image92.png"/><Relationship Id="rId215" Type="http://schemas.openxmlformats.org/officeDocument/2006/relationships/customXml" Target="../ink/ink207.xml"/><Relationship Id="rId236" Type="http://schemas.openxmlformats.org/officeDocument/2006/relationships/image" Target="../media/image121.png"/><Relationship Id="rId257" Type="http://schemas.openxmlformats.org/officeDocument/2006/relationships/customXml" Target="../ink/ink228.xml"/><Relationship Id="rId278" Type="http://schemas.openxmlformats.org/officeDocument/2006/relationships/image" Target="../media/image142.png"/><Relationship Id="rId303" Type="http://schemas.openxmlformats.org/officeDocument/2006/relationships/customXml" Target="../ink/ink251.xml"/><Relationship Id="rId42" Type="http://schemas.openxmlformats.org/officeDocument/2006/relationships/image" Target="../media/image23.png"/><Relationship Id="rId84" Type="http://schemas.openxmlformats.org/officeDocument/2006/relationships/image" Target="../media/image44.png"/><Relationship Id="rId138" Type="http://schemas.openxmlformats.org/officeDocument/2006/relationships/image" Target="../media/image71.png"/><Relationship Id="rId345" Type="http://schemas.openxmlformats.org/officeDocument/2006/relationships/customXml" Target="../ink/ink272.xml"/><Relationship Id="rId191" Type="http://schemas.openxmlformats.org/officeDocument/2006/relationships/customXml" Target="../ink/ink195.xml"/><Relationship Id="rId205" Type="http://schemas.openxmlformats.org/officeDocument/2006/relationships/customXml" Target="../ink/ink202.xml"/><Relationship Id="rId247" Type="http://schemas.openxmlformats.org/officeDocument/2006/relationships/customXml" Target="../ink/ink223.xml"/><Relationship Id="rId107" Type="http://schemas.openxmlformats.org/officeDocument/2006/relationships/customXml" Target="../ink/ink153.xml"/><Relationship Id="rId289" Type="http://schemas.openxmlformats.org/officeDocument/2006/relationships/customXml" Target="../ink/ink244.xml"/><Relationship Id="rId11" Type="http://schemas.openxmlformats.org/officeDocument/2006/relationships/customXml" Target="../ink/ink105.xml"/><Relationship Id="rId53" Type="http://schemas.openxmlformats.org/officeDocument/2006/relationships/customXml" Target="../ink/ink126.xml"/><Relationship Id="rId149" Type="http://schemas.openxmlformats.org/officeDocument/2006/relationships/customXml" Target="../ink/ink174.xml"/><Relationship Id="rId314" Type="http://schemas.openxmlformats.org/officeDocument/2006/relationships/image" Target="../media/image160.png"/><Relationship Id="rId95" Type="http://schemas.openxmlformats.org/officeDocument/2006/relationships/customXml" Target="../ink/ink147.xml"/><Relationship Id="rId160" Type="http://schemas.openxmlformats.org/officeDocument/2006/relationships/image" Target="../media/image82.png"/><Relationship Id="rId216" Type="http://schemas.openxmlformats.org/officeDocument/2006/relationships/image" Target="../media/image111.png"/><Relationship Id="rId258" Type="http://schemas.openxmlformats.org/officeDocument/2006/relationships/image" Target="../media/image132.png"/><Relationship Id="rId22" Type="http://schemas.openxmlformats.org/officeDocument/2006/relationships/image" Target="../media/image13.png"/><Relationship Id="rId64" Type="http://schemas.openxmlformats.org/officeDocument/2006/relationships/image" Target="../media/image34.png"/><Relationship Id="rId118" Type="http://schemas.openxmlformats.org/officeDocument/2006/relationships/image" Target="../media/image61.png"/><Relationship Id="rId325" Type="http://schemas.openxmlformats.org/officeDocument/2006/relationships/customXml" Target="../ink/ink262.xml"/><Relationship Id="rId171" Type="http://schemas.openxmlformats.org/officeDocument/2006/relationships/customXml" Target="../ink/ink185.xml"/><Relationship Id="rId227" Type="http://schemas.openxmlformats.org/officeDocument/2006/relationships/customXml" Target="../ink/ink213.xml"/><Relationship Id="rId269" Type="http://schemas.openxmlformats.org/officeDocument/2006/relationships/customXml" Target="../ink/ink234.xml"/><Relationship Id="rId33" Type="http://schemas.openxmlformats.org/officeDocument/2006/relationships/customXml" Target="../ink/ink116.xml"/><Relationship Id="rId129" Type="http://schemas.openxmlformats.org/officeDocument/2006/relationships/customXml" Target="../ink/ink164.xml"/><Relationship Id="rId280" Type="http://schemas.openxmlformats.org/officeDocument/2006/relationships/image" Target="../media/image143.png"/><Relationship Id="rId336" Type="http://schemas.openxmlformats.org/officeDocument/2006/relationships/image" Target="../media/image171.png"/><Relationship Id="rId75" Type="http://schemas.openxmlformats.org/officeDocument/2006/relationships/customXml" Target="../ink/ink137.xml"/><Relationship Id="rId140" Type="http://schemas.openxmlformats.org/officeDocument/2006/relationships/image" Target="../media/image72.png"/><Relationship Id="rId182" Type="http://schemas.openxmlformats.org/officeDocument/2006/relationships/image" Target="../media/image93.png"/><Relationship Id="rId6" Type="http://schemas.openxmlformats.org/officeDocument/2006/relationships/image" Target="../media/image5.png"/><Relationship Id="rId238" Type="http://schemas.openxmlformats.org/officeDocument/2006/relationships/image" Target="../media/image122.png"/><Relationship Id="rId291" Type="http://schemas.openxmlformats.org/officeDocument/2006/relationships/customXml" Target="../ink/ink245.xml"/><Relationship Id="rId305" Type="http://schemas.openxmlformats.org/officeDocument/2006/relationships/customXml" Target="../ink/ink252.xml"/><Relationship Id="rId44" Type="http://schemas.openxmlformats.org/officeDocument/2006/relationships/image" Target="../media/image24.png"/><Relationship Id="rId86" Type="http://schemas.openxmlformats.org/officeDocument/2006/relationships/image" Target="../media/image45.png"/><Relationship Id="rId151" Type="http://schemas.openxmlformats.org/officeDocument/2006/relationships/customXml" Target="../ink/ink175.xml"/><Relationship Id="rId193" Type="http://schemas.openxmlformats.org/officeDocument/2006/relationships/customXml" Target="../ink/ink196.xml"/><Relationship Id="rId207" Type="http://schemas.openxmlformats.org/officeDocument/2006/relationships/customXml" Target="../ink/ink203.xml"/><Relationship Id="rId249" Type="http://schemas.openxmlformats.org/officeDocument/2006/relationships/customXml" Target="../ink/ink224.xml"/><Relationship Id="rId13" Type="http://schemas.openxmlformats.org/officeDocument/2006/relationships/customXml" Target="../ink/ink106.xml"/><Relationship Id="rId109" Type="http://schemas.openxmlformats.org/officeDocument/2006/relationships/customXml" Target="../ink/ink154.xml"/><Relationship Id="rId260" Type="http://schemas.openxmlformats.org/officeDocument/2006/relationships/image" Target="../media/image133.png"/><Relationship Id="rId316" Type="http://schemas.openxmlformats.org/officeDocument/2006/relationships/image" Target="../media/image161.png"/><Relationship Id="rId55" Type="http://schemas.openxmlformats.org/officeDocument/2006/relationships/customXml" Target="../ink/ink127.xml"/><Relationship Id="rId97" Type="http://schemas.openxmlformats.org/officeDocument/2006/relationships/customXml" Target="../ink/ink148.xml"/><Relationship Id="rId120" Type="http://schemas.openxmlformats.org/officeDocument/2006/relationships/image" Target="../media/image62.png"/><Relationship Id="rId162" Type="http://schemas.openxmlformats.org/officeDocument/2006/relationships/image" Target="../media/image83.png"/><Relationship Id="rId218" Type="http://schemas.openxmlformats.org/officeDocument/2006/relationships/image" Target="../media/image112.png"/><Relationship Id="rId271" Type="http://schemas.openxmlformats.org/officeDocument/2006/relationships/customXml" Target="../ink/ink235.xml"/><Relationship Id="rId24" Type="http://schemas.openxmlformats.org/officeDocument/2006/relationships/image" Target="../media/image14.png"/><Relationship Id="rId66" Type="http://schemas.openxmlformats.org/officeDocument/2006/relationships/image" Target="../media/image35.png"/><Relationship Id="rId131" Type="http://schemas.openxmlformats.org/officeDocument/2006/relationships/customXml" Target="../ink/ink165.xml"/><Relationship Id="rId327" Type="http://schemas.openxmlformats.org/officeDocument/2006/relationships/customXml" Target="../ink/ink263.xml"/><Relationship Id="rId173" Type="http://schemas.openxmlformats.org/officeDocument/2006/relationships/customXml" Target="../ink/ink186.xml"/><Relationship Id="rId229" Type="http://schemas.openxmlformats.org/officeDocument/2006/relationships/customXml" Target="../ink/ink214.xml"/><Relationship Id="rId240"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customXml" Target="../ink/ink273.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8.png"/></Relationships>
</file>

<file path=ppt/slides/_rels/slide21.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ustomXml" Target="../ink/ink27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ustomXml" Target="../ink/ink277.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81.png"/></Relationships>
</file>

<file path=ppt/slides/_rels/slide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ustomXml" Target="../ink/ink278.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83.png"/></Relationships>
</file>

<file path=ppt/slides/_rels/slide36.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ustomXml" Target="../ink/ink280.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39.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28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283.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45.xml.rels><?xml version="1.0" encoding="UTF-8" standalone="yes"?>
<Relationships xmlns="http://schemas.openxmlformats.org/package/2006/relationships"><Relationship Id="rId3" Type="http://schemas.openxmlformats.org/officeDocument/2006/relationships/customXml" Target="../ink/ink284.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91.png"/><Relationship Id="rId4" Type="http://schemas.openxmlformats.org/officeDocument/2006/relationships/customXml" Target="../ink/ink285.xml"/></Relationships>
</file>

<file path=ppt/slides/_rels/slide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customXml" Target="../ink/ink286.xml"/></Relationships>
</file>

<file path=ppt/slides/_rels/slide48.xml.rels><?xml version="1.0" encoding="UTF-8" standalone="yes"?>
<Relationships xmlns="http://schemas.openxmlformats.org/package/2006/relationships"><Relationship Id="rId3" Type="http://schemas.openxmlformats.org/officeDocument/2006/relationships/customXml" Target="../ink/ink287.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9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800">
                <a:solidFill>
                  <a:srgbClr val="000000"/>
                </a:solidFill>
              </a:rPr>
              <a:t>Tutorial 04</a:t>
            </a:r>
            <a:endParaRPr/>
          </a:p>
        </p:txBody>
      </p:sp>
      <p:sp>
        <p:nvSpPr>
          <p:cNvPr id="132" name="Google Shape;132;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b="1"/>
              <a:t>T01/02</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Process and Thread</a:t>
            </a:r>
            <a:endParaRPr/>
          </a:p>
        </p:txBody>
      </p:sp>
      <p:sp>
        <p:nvSpPr>
          <p:cNvPr id="219" name="Google Shape;219;p27"/>
          <p:cNvSpPr txBox="1">
            <a:spLocks noGrp="1"/>
          </p:cNvSpPr>
          <p:nvPr>
            <p:ph type="body" idx="1"/>
          </p:nvPr>
        </p:nvSpPr>
        <p:spPr>
          <a:xfrm>
            <a:off x="631325" y="1346225"/>
            <a:ext cx="8201100" cy="35970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GB"/>
              <a:t>One process can have multiple threads</a:t>
            </a:r>
            <a:endParaRPr/>
          </a:p>
          <a:p>
            <a:pPr marL="457200" lvl="0" indent="-311150" algn="l" rtl="0">
              <a:lnSpc>
                <a:spcPct val="150000"/>
              </a:lnSpc>
              <a:spcBef>
                <a:spcPts val="1000"/>
              </a:spcBef>
              <a:spcAft>
                <a:spcPts val="0"/>
              </a:spcAft>
              <a:buSzPts val="1300"/>
              <a:buChar char="●"/>
            </a:pPr>
            <a:r>
              <a:rPr lang="en-GB"/>
              <a:t>Threads in the same process shares:</a:t>
            </a:r>
            <a:endParaRPr/>
          </a:p>
          <a:p>
            <a:pPr marL="914400" lvl="1" indent="-298450" algn="l" rtl="0">
              <a:lnSpc>
                <a:spcPct val="150000"/>
              </a:lnSpc>
              <a:spcBef>
                <a:spcPts val="0"/>
              </a:spcBef>
              <a:spcAft>
                <a:spcPts val="0"/>
              </a:spcAft>
              <a:buSzPts val="1100"/>
              <a:buChar char="○"/>
            </a:pPr>
            <a:r>
              <a:rPr lang="en-GB"/>
              <a:t>Memory context: Text, Data, Heap</a:t>
            </a:r>
            <a:endParaRPr/>
          </a:p>
          <a:p>
            <a:pPr marL="914400" lvl="1" indent="-298450" algn="l" rtl="0">
              <a:lnSpc>
                <a:spcPct val="150000"/>
              </a:lnSpc>
              <a:spcBef>
                <a:spcPts val="0"/>
              </a:spcBef>
              <a:spcAft>
                <a:spcPts val="0"/>
              </a:spcAft>
              <a:buSzPts val="1100"/>
              <a:buChar char="○"/>
            </a:pPr>
            <a:r>
              <a:rPr lang="en-GB"/>
              <a:t>OS context: Process ID, files, etc.</a:t>
            </a:r>
            <a:endParaRPr/>
          </a:p>
          <a:p>
            <a:pPr marL="457200" lvl="0" indent="-311150" algn="l" rtl="0">
              <a:lnSpc>
                <a:spcPct val="150000"/>
              </a:lnSpc>
              <a:spcBef>
                <a:spcPts val="1000"/>
              </a:spcBef>
              <a:spcAft>
                <a:spcPts val="0"/>
              </a:spcAft>
              <a:buSzPts val="1300"/>
              <a:buChar char="●"/>
            </a:pPr>
            <a:r>
              <a:rPr lang="en-GB"/>
              <a:t>Unique information for threads:</a:t>
            </a:r>
            <a:endParaRPr/>
          </a:p>
          <a:p>
            <a:pPr marL="914400" lvl="1" indent="-298450" algn="l" rtl="0">
              <a:lnSpc>
                <a:spcPct val="150000"/>
              </a:lnSpc>
              <a:spcBef>
                <a:spcPts val="0"/>
              </a:spcBef>
              <a:spcAft>
                <a:spcPts val="0"/>
              </a:spcAft>
              <a:buSzPts val="1100"/>
              <a:buChar char="○"/>
            </a:pPr>
            <a:r>
              <a:rPr lang="en-GB"/>
              <a:t>Thread ID</a:t>
            </a:r>
            <a:endParaRPr/>
          </a:p>
          <a:p>
            <a:pPr marL="914400" lvl="1" indent="-298450" algn="l" rtl="0">
              <a:lnSpc>
                <a:spcPct val="150000"/>
              </a:lnSpc>
              <a:spcBef>
                <a:spcPts val="0"/>
              </a:spcBef>
              <a:spcAft>
                <a:spcPts val="0"/>
              </a:spcAft>
              <a:buSzPts val="1100"/>
              <a:buChar char="○"/>
            </a:pPr>
            <a:r>
              <a:rPr lang="en-GB"/>
              <a:t>Registers: General purpose and special</a:t>
            </a:r>
            <a:endParaRPr/>
          </a:p>
          <a:p>
            <a:pPr marL="914400" lvl="1" indent="-298450" algn="l" rtl="0">
              <a:lnSpc>
                <a:spcPct val="150000"/>
              </a:lnSpc>
              <a:spcBef>
                <a:spcPts val="0"/>
              </a:spcBef>
              <a:spcAft>
                <a:spcPts val="0"/>
              </a:spcAft>
              <a:buSzPts val="1100"/>
              <a:buChar char="○"/>
            </a:pPr>
            <a:r>
              <a:rPr lang="en-GB"/>
              <a:t>Stack</a:t>
            </a:r>
            <a:endParaRPr/>
          </a:p>
        </p:txBody>
      </p:sp>
      <p:sp>
        <p:nvSpPr>
          <p:cNvPr id="220" name="Google Shape;220;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727650" y="605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Process and Thread (Illustration)</a:t>
            </a:r>
            <a:endParaRPr/>
          </a:p>
        </p:txBody>
      </p:sp>
      <p:sp>
        <p:nvSpPr>
          <p:cNvPr id="226" name="Google Shape;226;p28"/>
          <p:cNvSpPr/>
          <p:nvPr/>
        </p:nvSpPr>
        <p:spPr>
          <a:xfrm>
            <a:off x="900000" y="1389100"/>
            <a:ext cx="3240000" cy="2889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900000" y="1396250"/>
            <a:ext cx="3240000" cy="54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900000" y="1933600"/>
            <a:ext cx="3240000" cy="54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990300" y="14894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Text</a:t>
            </a:r>
            <a:endParaRPr>
              <a:latin typeface="Lato"/>
              <a:ea typeface="Lato"/>
              <a:cs typeface="Lato"/>
              <a:sym typeface="Lato"/>
            </a:endParaRPr>
          </a:p>
        </p:txBody>
      </p:sp>
      <p:sp>
        <p:nvSpPr>
          <p:cNvPr id="230" name="Google Shape;230;p28"/>
          <p:cNvSpPr/>
          <p:nvPr/>
        </p:nvSpPr>
        <p:spPr>
          <a:xfrm>
            <a:off x="2047200" y="14894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Data</a:t>
            </a:r>
            <a:endParaRPr>
              <a:latin typeface="Lato"/>
              <a:ea typeface="Lato"/>
              <a:cs typeface="Lato"/>
              <a:sym typeface="Lato"/>
            </a:endParaRPr>
          </a:p>
        </p:txBody>
      </p:sp>
      <p:sp>
        <p:nvSpPr>
          <p:cNvPr id="231" name="Google Shape;231;p28"/>
          <p:cNvSpPr/>
          <p:nvPr/>
        </p:nvSpPr>
        <p:spPr>
          <a:xfrm>
            <a:off x="990300" y="202675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Registers</a:t>
            </a:r>
            <a:endParaRPr>
              <a:latin typeface="Lato"/>
              <a:ea typeface="Lato"/>
              <a:cs typeface="Lato"/>
              <a:sym typeface="Lato"/>
            </a:endParaRPr>
          </a:p>
        </p:txBody>
      </p:sp>
      <p:sp>
        <p:nvSpPr>
          <p:cNvPr id="232" name="Google Shape;232;p28"/>
          <p:cNvSpPr/>
          <p:nvPr/>
        </p:nvSpPr>
        <p:spPr>
          <a:xfrm>
            <a:off x="3104100" y="14894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Heap</a:t>
            </a:r>
            <a:endParaRPr>
              <a:latin typeface="Lato"/>
              <a:ea typeface="Lato"/>
              <a:cs typeface="Lato"/>
              <a:sym typeface="Lato"/>
            </a:endParaRPr>
          </a:p>
        </p:txBody>
      </p:sp>
      <p:sp>
        <p:nvSpPr>
          <p:cNvPr id="233" name="Google Shape;233;p28"/>
          <p:cNvSpPr/>
          <p:nvPr/>
        </p:nvSpPr>
        <p:spPr>
          <a:xfrm>
            <a:off x="3104100" y="202675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Stack</a:t>
            </a:r>
            <a:endParaRPr>
              <a:latin typeface="Lato"/>
              <a:ea typeface="Lato"/>
              <a:cs typeface="Lato"/>
              <a:sym typeface="Lato"/>
            </a:endParaRPr>
          </a:p>
        </p:txBody>
      </p:sp>
      <p:sp>
        <p:nvSpPr>
          <p:cNvPr id="234" name="Google Shape;234;p28"/>
          <p:cNvSpPr/>
          <p:nvPr/>
        </p:nvSpPr>
        <p:spPr>
          <a:xfrm>
            <a:off x="5004000" y="1389100"/>
            <a:ext cx="3240000" cy="2889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5004000" y="1396250"/>
            <a:ext cx="3240000" cy="544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5004000" y="1933600"/>
            <a:ext cx="3240000" cy="5445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5094300" y="14894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Text</a:t>
            </a:r>
            <a:endParaRPr>
              <a:latin typeface="Lato"/>
              <a:ea typeface="Lato"/>
              <a:cs typeface="Lato"/>
              <a:sym typeface="Lato"/>
            </a:endParaRPr>
          </a:p>
        </p:txBody>
      </p:sp>
      <p:sp>
        <p:nvSpPr>
          <p:cNvPr id="238" name="Google Shape;238;p28"/>
          <p:cNvSpPr/>
          <p:nvPr/>
        </p:nvSpPr>
        <p:spPr>
          <a:xfrm>
            <a:off x="6151200" y="14894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Data</a:t>
            </a:r>
            <a:endParaRPr>
              <a:latin typeface="Lato"/>
              <a:ea typeface="Lato"/>
              <a:cs typeface="Lato"/>
              <a:sym typeface="Lato"/>
            </a:endParaRPr>
          </a:p>
        </p:txBody>
      </p:sp>
      <p:sp>
        <p:nvSpPr>
          <p:cNvPr id="239" name="Google Shape;239;p28"/>
          <p:cNvSpPr/>
          <p:nvPr/>
        </p:nvSpPr>
        <p:spPr>
          <a:xfrm>
            <a:off x="5094300" y="202675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Registers</a:t>
            </a:r>
            <a:endParaRPr>
              <a:latin typeface="Lato"/>
              <a:ea typeface="Lato"/>
              <a:cs typeface="Lato"/>
              <a:sym typeface="Lato"/>
            </a:endParaRPr>
          </a:p>
        </p:txBody>
      </p:sp>
      <p:sp>
        <p:nvSpPr>
          <p:cNvPr id="240" name="Google Shape;240;p28"/>
          <p:cNvSpPr/>
          <p:nvPr/>
        </p:nvSpPr>
        <p:spPr>
          <a:xfrm>
            <a:off x="7208100" y="14894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Heap</a:t>
            </a:r>
            <a:endParaRPr>
              <a:latin typeface="Lato"/>
              <a:ea typeface="Lato"/>
              <a:cs typeface="Lato"/>
              <a:sym typeface="Lato"/>
            </a:endParaRPr>
          </a:p>
        </p:txBody>
      </p:sp>
      <p:sp>
        <p:nvSpPr>
          <p:cNvPr id="241" name="Google Shape;241;p28"/>
          <p:cNvSpPr/>
          <p:nvPr/>
        </p:nvSpPr>
        <p:spPr>
          <a:xfrm>
            <a:off x="5004000" y="2470950"/>
            <a:ext cx="3240000" cy="5445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5094300" y="25641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Stack</a:t>
            </a:r>
            <a:endParaRPr>
              <a:latin typeface="Lato"/>
              <a:ea typeface="Lato"/>
              <a:cs typeface="Lato"/>
              <a:sym typeface="Lato"/>
            </a:endParaRPr>
          </a:p>
        </p:txBody>
      </p:sp>
      <p:sp>
        <p:nvSpPr>
          <p:cNvPr id="243" name="Google Shape;243;p28"/>
          <p:cNvSpPr/>
          <p:nvPr/>
        </p:nvSpPr>
        <p:spPr>
          <a:xfrm>
            <a:off x="6151200" y="202675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Registers</a:t>
            </a:r>
            <a:endParaRPr>
              <a:latin typeface="Lato"/>
              <a:ea typeface="Lato"/>
              <a:cs typeface="Lato"/>
              <a:sym typeface="Lato"/>
            </a:endParaRPr>
          </a:p>
        </p:txBody>
      </p:sp>
      <p:sp>
        <p:nvSpPr>
          <p:cNvPr id="244" name="Google Shape;244;p28"/>
          <p:cNvSpPr/>
          <p:nvPr/>
        </p:nvSpPr>
        <p:spPr>
          <a:xfrm>
            <a:off x="6151200" y="25641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Stack</a:t>
            </a:r>
            <a:endParaRPr>
              <a:latin typeface="Lato"/>
              <a:ea typeface="Lato"/>
              <a:cs typeface="Lato"/>
              <a:sym typeface="Lato"/>
            </a:endParaRPr>
          </a:p>
        </p:txBody>
      </p:sp>
      <p:sp>
        <p:nvSpPr>
          <p:cNvPr id="245" name="Google Shape;245;p28"/>
          <p:cNvSpPr/>
          <p:nvPr/>
        </p:nvSpPr>
        <p:spPr>
          <a:xfrm>
            <a:off x="7208100" y="202675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Registers</a:t>
            </a:r>
            <a:endParaRPr>
              <a:latin typeface="Lato"/>
              <a:ea typeface="Lato"/>
              <a:cs typeface="Lato"/>
              <a:sym typeface="Lato"/>
            </a:endParaRPr>
          </a:p>
        </p:txBody>
      </p:sp>
      <p:sp>
        <p:nvSpPr>
          <p:cNvPr id="246" name="Google Shape;246;p28"/>
          <p:cNvSpPr/>
          <p:nvPr/>
        </p:nvSpPr>
        <p:spPr>
          <a:xfrm>
            <a:off x="7208100" y="2564100"/>
            <a:ext cx="945600" cy="358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Stack</a:t>
            </a:r>
            <a:endParaRPr>
              <a:latin typeface="Lato"/>
              <a:ea typeface="Lato"/>
              <a:cs typeface="Lato"/>
              <a:sym typeface="Lato"/>
            </a:endParaRPr>
          </a:p>
        </p:txBody>
      </p:sp>
      <p:cxnSp>
        <p:nvCxnSpPr>
          <p:cNvPr id="247" name="Google Shape;247;p28"/>
          <p:cNvCxnSpPr/>
          <p:nvPr/>
        </p:nvCxnSpPr>
        <p:spPr>
          <a:xfrm>
            <a:off x="6094050" y="1933600"/>
            <a:ext cx="0" cy="233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28"/>
          <p:cNvCxnSpPr/>
          <p:nvPr/>
        </p:nvCxnSpPr>
        <p:spPr>
          <a:xfrm>
            <a:off x="7146550" y="1933600"/>
            <a:ext cx="0" cy="233850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28"/>
          <p:cNvSpPr/>
          <p:nvPr/>
        </p:nvSpPr>
        <p:spPr>
          <a:xfrm>
            <a:off x="2339613" y="3208205"/>
            <a:ext cx="360765" cy="927682"/>
          </a:xfrm>
          <a:custGeom>
            <a:avLst/>
            <a:gdLst/>
            <a:ahLst/>
            <a:cxnLst/>
            <a:rect l="l" t="t" r="r" b="b"/>
            <a:pathLst>
              <a:path w="16002" h="41148" extrusionOk="0">
                <a:moveTo>
                  <a:pt x="12573" y="0"/>
                </a:moveTo>
                <a:cubicBezTo>
                  <a:pt x="6557" y="1002"/>
                  <a:pt x="-335" y="8370"/>
                  <a:pt x="1143" y="14287"/>
                </a:cubicBezTo>
                <a:cubicBezTo>
                  <a:pt x="3011" y="21765"/>
                  <a:pt x="16002" y="24296"/>
                  <a:pt x="16002" y="32004"/>
                </a:cubicBezTo>
                <a:cubicBezTo>
                  <a:pt x="16002" y="38147"/>
                  <a:pt x="6143" y="41148"/>
                  <a:pt x="0" y="41148"/>
                </a:cubicBezTo>
              </a:path>
            </a:pathLst>
          </a:custGeom>
          <a:noFill/>
          <a:ln w="19050" cap="flat" cmpd="sng">
            <a:solidFill>
              <a:schemeClr val="accent3"/>
            </a:solidFill>
            <a:prstDash val="solid"/>
            <a:round/>
            <a:headEnd type="none" w="med" len="med"/>
            <a:tailEnd type="none" w="med" len="med"/>
          </a:ln>
        </p:spPr>
      </p:sp>
      <p:sp>
        <p:nvSpPr>
          <p:cNvPr id="250" name="Google Shape;250;p28"/>
          <p:cNvSpPr/>
          <p:nvPr/>
        </p:nvSpPr>
        <p:spPr>
          <a:xfrm>
            <a:off x="5407050" y="3208188"/>
            <a:ext cx="360765" cy="927682"/>
          </a:xfrm>
          <a:custGeom>
            <a:avLst/>
            <a:gdLst/>
            <a:ahLst/>
            <a:cxnLst/>
            <a:rect l="l" t="t" r="r" b="b"/>
            <a:pathLst>
              <a:path w="16002" h="41148" extrusionOk="0">
                <a:moveTo>
                  <a:pt x="12573" y="0"/>
                </a:moveTo>
                <a:cubicBezTo>
                  <a:pt x="6557" y="1002"/>
                  <a:pt x="-335" y="8370"/>
                  <a:pt x="1143" y="14287"/>
                </a:cubicBezTo>
                <a:cubicBezTo>
                  <a:pt x="3011" y="21765"/>
                  <a:pt x="16002" y="24296"/>
                  <a:pt x="16002" y="32004"/>
                </a:cubicBezTo>
                <a:cubicBezTo>
                  <a:pt x="16002" y="38147"/>
                  <a:pt x="6143" y="41148"/>
                  <a:pt x="0" y="41148"/>
                </a:cubicBezTo>
              </a:path>
            </a:pathLst>
          </a:custGeom>
          <a:noFill/>
          <a:ln w="19050" cap="flat" cmpd="sng">
            <a:solidFill>
              <a:schemeClr val="accent4"/>
            </a:solidFill>
            <a:prstDash val="solid"/>
            <a:round/>
            <a:headEnd type="none" w="med" len="med"/>
            <a:tailEnd type="none" w="med" len="med"/>
          </a:ln>
        </p:spPr>
      </p:sp>
      <p:sp>
        <p:nvSpPr>
          <p:cNvPr id="251" name="Google Shape;251;p28"/>
          <p:cNvSpPr/>
          <p:nvPr/>
        </p:nvSpPr>
        <p:spPr>
          <a:xfrm>
            <a:off x="6439924" y="3208176"/>
            <a:ext cx="360765" cy="927682"/>
          </a:xfrm>
          <a:custGeom>
            <a:avLst/>
            <a:gdLst/>
            <a:ahLst/>
            <a:cxnLst/>
            <a:rect l="l" t="t" r="r" b="b"/>
            <a:pathLst>
              <a:path w="16002" h="41148" extrusionOk="0">
                <a:moveTo>
                  <a:pt x="12573" y="0"/>
                </a:moveTo>
                <a:cubicBezTo>
                  <a:pt x="6557" y="1002"/>
                  <a:pt x="-335" y="8370"/>
                  <a:pt x="1143" y="14287"/>
                </a:cubicBezTo>
                <a:cubicBezTo>
                  <a:pt x="3011" y="21765"/>
                  <a:pt x="16002" y="24296"/>
                  <a:pt x="16002" y="32004"/>
                </a:cubicBezTo>
                <a:cubicBezTo>
                  <a:pt x="16002" y="38147"/>
                  <a:pt x="6143" y="41148"/>
                  <a:pt x="0" y="41148"/>
                </a:cubicBezTo>
              </a:path>
            </a:pathLst>
          </a:custGeom>
          <a:noFill/>
          <a:ln w="19050" cap="flat" cmpd="sng">
            <a:solidFill>
              <a:schemeClr val="accent4"/>
            </a:solidFill>
            <a:prstDash val="solid"/>
            <a:round/>
            <a:headEnd type="none" w="med" len="med"/>
            <a:tailEnd type="none" w="med" len="med"/>
          </a:ln>
        </p:spPr>
      </p:sp>
      <p:sp>
        <p:nvSpPr>
          <p:cNvPr id="252" name="Google Shape;252;p28"/>
          <p:cNvSpPr/>
          <p:nvPr/>
        </p:nvSpPr>
        <p:spPr>
          <a:xfrm>
            <a:off x="7500524" y="3208110"/>
            <a:ext cx="360765" cy="927785"/>
          </a:xfrm>
          <a:custGeom>
            <a:avLst/>
            <a:gdLst/>
            <a:ahLst/>
            <a:cxnLst/>
            <a:rect l="l" t="t" r="r" b="b"/>
            <a:pathLst>
              <a:path w="16002" h="41148" extrusionOk="0">
                <a:moveTo>
                  <a:pt x="12573" y="0"/>
                </a:moveTo>
                <a:cubicBezTo>
                  <a:pt x="6557" y="1002"/>
                  <a:pt x="-335" y="8370"/>
                  <a:pt x="1143" y="14287"/>
                </a:cubicBezTo>
                <a:cubicBezTo>
                  <a:pt x="3011" y="21765"/>
                  <a:pt x="16002" y="24296"/>
                  <a:pt x="16002" y="32004"/>
                </a:cubicBezTo>
                <a:cubicBezTo>
                  <a:pt x="16002" y="38147"/>
                  <a:pt x="6143" y="41148"/>
                  <a:pt x="0" y="41148"/>
                </a:cubicBezTo>
              </a:path>
            </a:pathLst>
          </a:custGeom>
          <a:noFill/>
          <a:ln w="19050" cap="flat" cmpd="sng">
            <a:solidFill>
              <a:schemeClr val="accent4"/>
            </a:solidFill>
            <a:prstDash val="solid"/>
            <a:round/>
            <a:headEnd type="none" w="med" len="med"/>
            <a:tailEnd type="none" w="med" len="med"/>
          </a:ln>
        </p:spPr>
      </p:sp>
      <p:sp>
        <p:nvSpPr>
          <p:cNvPr id="253" name="Google Shape;253;p28"/>
          <p:cNvSpPr txBox="1"/>
          <p:nvPr/>
        </p:nvSpPr>
        <p:spPr>
          <a:xfrm>
            <a:off x="974600" y="4421750"/>
            <a:ext cx="2994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a:latin typeface="Lato"/>
                <a:ea typeface="Lato"/>
                <a:cs typeface="Lato"/>
                <a:sym typeface="Lato"/>
              </a:rPr>
              <a:t>Single-threaded Process</a:t>
            </a:r>
            <a:endParaRPr>
              <a:latin typeface="Lato"/>
              <a:ea typeface="Lato"/>
              <a:cs typeface="Lato"/>
              <a:sym typeface="Lato"/>
            </a:endParaRPr>
          </a:p>
        </p:txBody>
      </p:sp>
      <p:sp>
        <p:nvSpPr>
          <p:cNvPr id="254" name="Google Shape;254;p28"/>
          <p:cNvSpPr txBox="1"/>
          <p:nvPr/>
        </p:nvSpPr>
        <p:spPr>
          <a:xfrm>
            <a:off x="5123150" y="4421750"/>
            <a:ext cx="2994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a:latin typeface="Lato"/>
                <a:ea typeface="Lato"/>
                <a:cs typeface="Lato"/>
                <a:sym typeface="Lato"/>
              </a:rPr>
              <a:t>Multithreaded Process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Threads - Pros and Cons</a:t>
            </a:r>
            <a:endParaRPr/>
          </a:p>
        </p:txBody>
      </p:sp>
      <p:graphicFrame>
        <p:nvGraphicFramePr>
          <p:cNvPr id="260" name="Google Shape;260;p29"/>
          <p:cNvGraphicFramePr/>
          <p:nvPr/>
        </p:nvGraphicFramePr>
        <p:xfrm>
          <a:off x="612000" y="1440000"/>
          <a:ext cx="7920000" cy="2520000"/>
        </p:xfrm>
        <a:graphic>
          <a:graphicData uri="http://schemas.openxmlformats.org/drawingml/2006/table">
            <a:tbl>
              <a:tblPr>
                <a:noFill/>
                <a:tableStyleId>{3B50F0A1-E4A3-4252-9D04-E3057E7B6530}</a:tableStyleId>
              </a:tblPr>
              <a:tblGrid>
                <a:gridCol w="3960000">
                  <a:extLst>
                    <a:ext uri="{9D8B030D-6E8A-4147-A177-3AD203B41FA5}">
                      <a16:colId xmlns:a16="http://schemas.microsoft.com/office/drawing/2014/main" val="20000"/>
                    </a:ext>
                  </a:extLst>
                </a:gridCol>
                <a:gridCol w="3960000">
                  <a:extLst>
                    <a:ext uri="{9D8B030D-6E8A-4147-A177-3AD203B41FA5}">
                      <a16:colId xmlns:a16="http://schemas.microsoft.com/office/drawing/2014/main" val="20001"/>
                    </a:ext>
                  </a:extLst>
                </a:gridCol>
              </a:tblGrid>
              <a:tr h="550575">
                <a:tc>
                  <a:txBody>
                    <a:bodyPr/>
                    <a:lstStyle/>
                    <a:p>
                      <a:pPr marL="0" lvl="0" indent="0" algn="ctr" rtl="0">
                        <a:spcBef>
                          <a:spcPts val="0"/>
                        </a:spcBef>
                        <a:spcAft>
                          <a:spcPts val="0"/>
                        </a:spcAft>
                        <a:buNone/>
                      </a:pPr>
                      <a:r>
                        <a:rPr lang="en-GB" sz="1800" b="1">
                          <a:solidFill>
                            <a:schemeClr val="accent3"/>
                          </a:solidFill>
                          <a:latin typeface="Lato"/>
                          <a:ea typeface="Lato"/>
                          <a:cs typeface="Lato"/>
                          <a:sym typeface="Lato"/>
                        </a:rPr>
                        <a:t>Pros</a:t>
                      </a:r>
                      <a:endParaRPr sz="1800" b="1">
                        <a:solidFill>
                          <a:schemeClr val="accent3"/>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GB" sz="1800" b="1">
                          <a:solidFill>
                            <a:schemeClr val="dk1"/>
                          </a:solidFill>
                          <a:latin typeface="Lato"/>
                          <a:ea typeface="Lato"/>
                          <a:cs typeface="Lato"/>
                          <a:sym typeface="Lato"/>
                        </a:rPr>
                        <a:t>Cons</a:t>
                      </a:r>
                      <a:endParaRPr sz="1800" b="1">
                        <a:solidFill>
                          <a:schemeClr val="dk1"/>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1969425">
                <a:tc>
                  <a:txBody>
                    <a:bodyPr/>
                    <a:lstStyle/>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Require less resource comparing to multiple processes</a:t>
                      </a:r>
                      <a:endParaRPr>
                        <a:solidFill>
                          <a:srgbClr val="666666"/>
                        </a:solidFill>
                        <a:latin typeface="Lato"/>
                        <a:ea typeface="Lato"/>
                        <a:cs typeface="Lato"/>
                        <a:sym typeface="Lato"/>
                      </a:endParaRPr>
                    </a:p>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No additional message passing mechanism</a:t>
                      </a:r>
                      <a:endParaRPr>
                        <a:solidFill>
                          <a:srgbClr val="666666"/>
                        </a:solidFill>
                        <a:latin typeface="Lato"/>
                        <a:ea typeface="Lato"/>
                        <a:cs typeface="Lato"/>
                        <a:sym typeface="Lato"/>
                      </a:endParaRPr>
                    </a:p>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More responsive</a:t>
                      </a:r>
                      <a:endParaRPr>
                        <a:solidFill>
                          <a:srgbClr val="666666"/>
                        </a:solidFill>
                        <a:latin typeface="Lato"/>
                        <a:ea typeface="Lato"/>
                        <a:cs typeface="Lato"/>
                        <a:sym typeface="Lato"/>
                      </a:endParaRPr>
                    </a:p>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Take advantage of multiple CPUs</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System call concurrency</a:t>
                      </a:r>
                      <a:endParaRPr>
                        <a:solidFill>
                          <a:srgbClr val="666666"/>
                        </a:solidFill>
                        <a:latin typeface="Lato"/>
                        <a:ea typeface="Lato"/>
                        <a:cs typeface="Lato"/>
                        <a:sym typeface="Lato"/>
                      </a:endParaRPr>
                    </a:p>
                    <a:p>
                      <a:pPr marL="914400" lvl="1" indent="-304800" algn="l" rtl="0">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Guarantee correctness with parallel execution of multiple threads</a:t>
                      </a:r>
                      <a:endParaRPr sz="1200">
                        <a:solidFill>
                          <a:srgbClr val="666666"/>
                        </a:solidFill>
                        <a:latin typeface="Lato"/>
                        <a:ea typeface="Lato"/>
                        <a:cs typeface="Lato"/>
                        <a:sym typeface="Lato"/>
                      </a:endParaRPr>
                    </a:p>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Process behavior</a:t>
                      </a:r>
                      <a:endParaRPr>
                        <a:solidFill>
                          <a:srgbClr val="666666"/>
                        </a:solidFill>
                        <a:latin typeface="Lato"/>
                        <a:ea typeface="Lato"/>
                        <a:cs typeface="Lato"/>
                        <a:sym typeface="Lato"/>
                      </a:endParaRPr>
                    </a:p>
                    <a:p>
                      <a:pPr marL="914400" lvl="1" indent="-304800" algn="l" rtl="0">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Impact on process operations</a:t>
                      </a:r>
                      <a:endParaRPr sz="1200">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Threads Models</a:t>
            </a:r>
            <a:endParaRPr/>
          </a:p>
        </p:txBody>
      </p:sp>
      <p:sp>
        <p:nvSpPr>
          <p:cNvPr id="266" name="Google Shape;266;p30"/>
          <p:cNvSpPr txBox="1">
            <a:spLocks noGrp="1"/>
          </p:cNvSpPr>
          <p:nvPr>
            <p:ph type="body" idx="1"/>
          </p:nvPr>
        </p:nvSpPr>
        <p:spPr>
          <a:xfrm>
            <a:off x="789175" y="1234800"/>
            <a:ext cx="8043000" cy="37944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GB"/>
              <a:t>User threads</a:t>
            </a:r>
            <a:endParaRPr/>
          </a:p>
          <a:p>
            <a:pPr marL="914400" lvl="1" indent="-298450" algn="l" rtl="0">
              <a:lnSpc>
                <a:spcPct val="150000"/>
              </a:lnSpc>
              <a:spcBef>
                <a:spcPts val="0"/>
              </a:spcBef>
              <a:spcAft>
                <a:spcPts val="0"/>
              </a:spcAft>
              <a:buSzPts val="1100"/>
              <a:buChar char="○"/>
            </a:pPr>
            <a:r>
              <a:rPr lang="en-GB"/>
              <a:t>Implemented as a </a:t>
            </a:r>
            <a:r>
              <a:rPr lang="en-GB" b="1"/>
              <a:t>user library</a:t>
            </a:r>
            <a:endParaRPr b="1"/>
          </a:p>
          <a:p>
            <a:pPr marL="914400" lvl="1" indent="-298450" algn="l" rtl="0">
              <a:lnSpc>
                <a:spcPct val="150000"/>
              </a:lnSpc>
              <a:spcBef>
                <a:spcPts val="0"/>
              </a:spcBef>
              <a:spcAft>
                <a:spcPts val="0"/>
              </a:spcAft>
              <a:buSzPts val="1100"/>
              <a:buChar char="○"/>
            </a:pPr>
            <a:r>
              <a:rPr lang="en-GB"/>
              <a:t>Kernel is not aware of the threads in the process</a:t>
            </a:r>
            <a:endParaRPr/>
          </a:p>
          <a:p>
            <a:pPr marL="457200" lvl="0" indent="-311150" algn="l" rtl="0">
              <a:lnSpc>
                <a:spcPct val="150000"/>
              </a:lnSpc>
              <a:spcBef>
                <a:spcPts val="1000"/>
              </a:spcBef>
              <a:spcAft>
                <a:spcPts val="0"/>
              </a:spcAft>
              <a:buSzPts val="1300"/>
              <a:buChar char="●"/>
            </a:pPr>
            <a:r>
              <a:rPr lang="en-GB"/>
              <a:t>Kernel threads</a:t>
            </a:r>
            <a:endParaRPr/>
          </a:p>
          <a:p>
            <a:pPr marL="914400" lvl="1" indent="-298450" algn="l" rtl="0">
              <a:lnSpc>
                <a:spcPct val="150000"/>
              </a:lnSpc>
              <a:spcBef>
                <a:spcPts val="0"/>
              </a:spcBef>
              <a:spcAft>
                <a:spcPts val="0"/>
              </a:spcAft>
              <a:buSzPts val="1100"/>
              <a:buChar char="○"/>
            </a:pPr>
            <a:r>
              <a:rPr lang="en-GB"/>
              <a:t>Implemented in the </a:t>
            </a:r>
            <a:r>
              <a:rPr lang="en-GB" b="1"/>
              <a:t>OS</a:t>
            </a:r>
            <a:endParaRPr b="1"/>
          </a:p>
          <a:p>
            <a:pPr marL="914400" lvl="1" indent="-298450" algn="l" rtl="0">
              <a:lnSpc>
                <a:spcPct val="150000"/>
              </a:lnSpc>
              <a:spcBef>
                <a:spcPts val="0"/>
              </a:spcBef>
              <a:spcAft>
                <a:spcPts val="0"/>
              </a:spcAft>
              <a:buSzPts val="1100"/>
              <a:buChar char="○"/>
            </a:pPr>
            <a:r>
              <a:rPr lang="en-GB"/>
              <a:t>Kernel can do thread-level scheduling</a:t>
            </a:r>
            <a:endParaRPr/>
          </a:p>
          <a:p>
            <a:pPr marL="1371600" lvl="2" indent="-304800" algn="l" rtl="0">
              <a:lnSpc>
                <a:spcPct val="150000"/>
              </a:lnSpc>
              <a:spcBef>
                <a:spcPts val="0"/>
              </a:spcBef>
              <a:spcAft>
                <a:spcPts val="0"/>
              </a:spcAft>
              <a:buSzPts val="1200"/>
              <a:buChar char="■"/>
            </a:pPr>
            <a:r>
              <a:rPr lang="en-GB" sz="1200"/>
              <a:t>Kernel may create special kernel thread for special use</a:t>
            </a:r>
            <a:endParaRPr sz="1200"/>
          </a:p>
          <a:p>
            <a:pPr marL="457200" lvl="0" indent="-311150" algn="l" rtl="0">
              <a:lnSpc>
                <a:spcPct val="150000"/>
              </a:lnSpc>
              <a:spcBef>
                <a:spcPts val="1000"/>
              </a:spcBef>
              <a:spcAft>
                <a:spcPts val="0"/>
              </a:spcAft>
              <a:buSzPts val="1300"/>
              <a:buChar char="●"/>
            </a:pPr>
            <a:r>
              <a:rPr lang="en-GB"/>
              <a:t>Hybrid threads</a:t>
            </a:r>
            <a:endParaRPr/>
          </a:p>
          <a:p>
            <a:pPr marL="914400" lvl="1" indent="-298450" algn="l" rtl="0">
              <a:lnSpc>
                <a:spcPct val="150000"/>
              </a:lnSpc>
              <a:spcBef>
                <a:spcPts val="0"/>
              </a:spcBef>
              <a:spcAft>
                <a:spcPts val="0"/>
              </a:spcAft>
              <a:buSzPts val="1100"/>
              <a:buChar char="○"/>
            </a:pPr>
            <a:r>
              <a:rPr lang="en-GB"/>
              <a:t>Have both kernel and user threads</a:t>
            </a:r>
            <a:endParaRPr/>
          </a:p>
          <a:p>
            <a:pPr marL="914400" lvl="1" indent="-298450" algn="l" rtl="0">
              <a:lnSpc>
                <a:spcPct val="150000"/>
              </a:lnSpc>
              <a:spcBef>
                <a:spcPts val="0"/>
              </a:spcBef>
              <a:spcAft>
                <a:spcPts val="0"/>
              </a:spcAft>
              <a:buSzPts val="1100"/>
              <a:buChar char="○"/>
            </a:pPr>
            <a:r>
              <a:rPr lang="en-GB"/>
              <a:t>User threads can bind to kernel thread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Thread Model - Pros and Cons</a:t>
            </a:r>
            <a:endParaRPr/>
          </a:p>
        </p:txBody>
      </p:sp>
      <p:graphicFrame>
        <p:nvGraphicFramePr>
          <p:cNvPr id="272" name="Google Shape;272;p31"/>
          <p:cNvGraphicFramePr/>
          <p:nvPr/>
        </p:nvGraphicFramePr>
        <p:xfrm>
          <a:off x="612000" y="1439990"/>
          <a:ext cx="7920000" cy="2962510"/>
        </p:xfrm>
        <a:graphic>
          <a:graphicData uri="http://schemas.openxmlformats.org/drawingml/2006/table">
            <a:tbl>
              <a:tblPr>
                <a:noFill/>
                <a:tableStyleId>{3B50F0A1-E4A3-4252-9D04-E3057E7B6530}</a:tableStyleId>
              </a:tblPr>
              <a:tblGrid>
                <a:gridCol w="1728000">
                  <a:extLst>
                    <a:ext uri="{9D8B030D-6E8A-4147-A177-3AD203B41FA5}">
                      <a16:colId xmlns:a16="http://schemas.microsoft.com/office/drawing/2014/main" val="20000"/>
                    </a:ext>
                  </a:extLst>
                </a:gridCol>
                <a:gridCol w="3096000">
                  <a:extLst>
                    <a:ext uri="{9D8B030D-6E8A-4147-A177-3AD203B41FA5}">
                      <a16:colId xmlns:a16="http://schemas.microsoft.com/office/drawing/2014/main" val="20001"/>
                    </a:ext>
                  </a:extLst>
                </a:gridCol>
                <a:gridCol w="3096000">
                  <a:extLst>
                    <a:ext uri="{9D8B030D-6E8A-4147-A177-3AD203B41FA5}">
                      <a16:colId xmlns:a16="http://schemas.microsoft.com/office/drawing/2014/main" val="20002"/>
                    </a:ext>
                  </a:extLst>
                </a:gridCol>
              </a:tblGrid>
              <a:tr h="658325">
                <a:tc>
                  <a:txBody>
                    <a:bodyPr/>
                    <a:lstStyle/>
                    <a:p>
                      <a:pPr marL="0" lvl="0" indent="0" algn="ctr" rtl="0">
                        <a:spcBef>
                          <a:spcPts val="0"/>
                        </a:spcBef>
                        <a:spcAft>
                          <a:spcPts val="0"/>
                        </a:spcAft>
                        <a:buNone/>
                      </a:pPr>
                      <a:endParaRPr>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GB" sz="1800" b="1">
                          <a:solidFill>
                            <a:schemeClr val="accent3"/>
                          </a:solidFill>
                          <a:latin typeface="Lato"/>
                          <a:ea typeface="Lato"/>
                          <a:cs typeface="Lato"/>
                          <a:sym typeface="Lato"/>
                        </a:rPr>
                        <a:t>Pros</a:t>
                      </a:r>
                      <a:endParaRPr sz="1800" b="1">
                        <a:solidFill>
                          <a:schemeClr val="accent3"/>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GB" sz="1800" b="1">
                          <a:solidFill>
                            <a:schemeClr val="accent6"/>
                          </a:solidFill>
                          <a:latin typeface="Lato"/>
                          <a:ea typeface="Lato"/>
                          <a:cs typeface="Lato"/>
                          <a:sym typeface="Lato"/>
                        </a:rPr>
                        <a:t>Cons</a:t>
                      </a:r>
                      <a:endParaRPr sz="1800" b="1">
                        <a:solidFill>
                          <a:schemeClr val="accent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658325">
                <a:tc>
                  <a:txBody>
                    <a:bodyPr/>
                    <a:lstStyle/>
                    <a:p>
                      <a:pPr marL="0" lvl="0" indent="0" algn="ctr" rtl="0">
                        <a:spcBef>
                          <a:spcPts val="0"/>
                        </a:spcBef>
                        <a:spcAft>
                          <a:spcPts val="0"/>
                        </a:spcAft>
                        <a:buNone/>
                      </a:pPr>
                      <a:r>
                        <a:rPr lang="en-GB">
                          <a:solidFill>
                            <a:srgbClr val="666666"/>
                          </a:solidFill>
                          <a:latin typeface="Lato"/>
                          <a:ea typeface="Lato"/>
                          <a:cs typeface="Lato"/>
                          <a:sym typeface="Lato"/>
                        </a:rPr>
                        <a:t>User thread</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Thread operations are library calls</a:t>
                      </a:r>
                      <a:endParaRPr>
                        <a:solidFill>
                          <a:srgbClr val="666666"/>
                        </a:solidFill>
                        <a:latin typeface="Lato"/>
                        <a:ea typeface="Lato"/>
                        <a:cs typeface="Lato"/>
                        <a:sym typeface="Lato"/>
                      </a:endParaRPr>
                    </a:p>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More configurable and flexible</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OS is not aware of threads</a:t>
                      </a:r>
                      <a:endParaRPr>
                        <a:solidFill>
                          <a:srgbClr val="666666"/>
                        </a:solidFill>
                        <a:latin typeface="Lato"/>
                        <a:ea typeface="Lato"/>
                        <a:cs typeface="Lato"/>
                        <a:sym typeface="Lato"/>
                      </a:endParaRPr>
                    </a:p>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Cannot explore multiple CPUs</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658325">
                <a:tc>
                  <a:txBody>
                    <a:bodyPr/>
                    <a:lstStyle/>
                    <a:p>
                      <a:pPr marL="0" lvl="0" indent="0" algn="ctr" rtl="0">
                        <a:spcBef>
                          <a:spcPts val="0"/>
                        </a:spcBef>
                        <a:spcAft>
                          <a:spcPts val="0"/>
                        </a:spcAft>
                        <a:buNone/>
                      </a:pPr>
                      <a:r>
                        <a:rPr lang="en-GB">
                          <a:solidFill>
                            <a:srgbClr val="666666"/>
                          </a:solidFill>
                          <a:latin typeface="Lato"/>
                          <a:ea typeface="Lato"/>
                          <a:cs typeface="Lato"/>
                          <a:sym typeface="Lato"/>
                        </a:rPr>
                        <a:t>Kernel thread</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Threads in one process can run simultaneously on multiple CPUs</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Thread operations are system calls</a:t>
                      </a:r>
                      <a:endParaRPr>
                        <a:solidFill>
                          <a:srgbClr val="666666"/>
                        </a:solidFill>
                        <a:latin typeface="Lato"/>
                        <a:ea typeface="Lato"/>
                        <a:cs typeface="Lato"/>
                        <a:sym typeface="Lato"/>
                      </a:endParaRPr>
                    </a:p>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Less flexible</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658325">
                <a:tc>
                  <a:txBody>
                    <a:bodyPr/>
                    <a:lstStyle/>
                    <a:p>
                      <a:pPr marL="0" lvl="0" indent="0" algn="ctr" rtl="0">
                        <a:spcBef>
                          <a:spcPts val="0"/>
                        </a:spcBef>
                        <a:spcAft>
                          <a:spcPts val="0"/>
                        </a:spcAft>
                        <a:buNone/>
                      </a:pPr>
                      <a:r>
                        <a:rPr lang="en-GB">
                          <a:solidFill>
                            <a:srgbClr val="666666"/>
                          </a:solidFill>
                          <a:latin typeface="Lato"/>
                          <a:ea typeface="Lato"/>
                          <a:cs typeface="Lato"/>
                          <a:sym typeface="Lato"/>
                        </a:rPr>
                        <a:t>Hybrid thread</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Greater flexibility</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Can limit the concurrency of any process</a:t>
                      </a:r>
                      <a:endParaRPr>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Tutorial Questions</a:t>
            </a:r>
            <a:endParaRPr/>
          </a:p>
        </p:txBody>
      </p:sp>
      <p:sp>
        <p:nvSpPr>
          <p:cNvPr id="278" name="Google Shape;278;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1</a:t>
            </a:r>
            <a:endParaRPr/>
          </a:p>
        </p:txBody>
      </p:sp>
      <p:sp>
        <p:nvSpPr>
          <p:cNvPr id="284" name="Google Shape;284;p33"/>
          <p:cNvSpPr txBox="1">
            <a:spLocks noGrp="1"/>
          </p:cNvSpPr>
          <p:nvPr>
            <p:ph type="body" idx="1"/>
          </p:nvPr>
        </p:nvSpPr>
        <p:spPr>
          <a:xfrm>
            <a:off x="729450" y="1460025"/>
            <a:ext cx="7688700" cy="353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Analyze the </a:t>
            </a:r>
            <a:r>
              <a:rPr lang="en-GB" sz="1400" u="sng"/>
              <a:t>pitfalls</a:t>
            </a:r>
            <a:r>
              <a:rPr lang="en-GB" sz="1400"/>
              <a:t> of having</a:t>
            </a:r>
            <a:r>
              <a:rPr lang="en-GB" sz="1400" u="sng"/>
              <a:t> multiple processes accessing</a:t>
            </a:r>
            <a:r>
              <a:rPr lang="en-GB" sz="1400"/>
              <a:t> and </a:t>
            </a:r>
            <a:r>
              <a:rPr lang="en-GB" sz="1400" u="sng"/>
              <a:t>modifying data at the same time.</a:t>
            </a:r>
            <a:r>
              <a:rPr lang="en-GB" sz="1400"/>
              <a:t> Compile and run the code in shm.c. When running the executable, you can specify two command line arguments,</a:t>
            </a:r>
            <a:r>
              <a:rPr lang="en-GB" sz="1400" u="sng"/>
              <a:t> n and nChild</a:t>
            </a:r>
            <a:r>
              <a:rPr lang="en-GB" sz="1400"/>
              <a:t>; if no command line arguments are given, the default values will be used: n is initialized to 100 and nChild is initialized to 1. The code in shm.c does a simple job: </a:t>
            </a:r>
            <a:endParaRPr sz="1400"/>
          </a:p>
          <a:p>
            <a:pPr marL="457200" lvl="0" indent="-317500" algn="l" rtl="0">
              <a:spcBef>
                <a:spcPts val="1200"/>
              </a:spcBef>
              <a:spcAft>
                <a:spcPts val="0"/>
              </a:spcAft>
              <a:buSzPts val="1400"/>
              <a:buAutoNum type="arabicPeriod"/>
            </a:pPr>
            <a:r>
              <a:rPr lang="en-GB" sz="1400"/>
              <a:t>the </a:t>
            </a:r>
            <a:r>
              <a:rPr lang="en-GB" sz="1400" u="sng"/>
              <a:t>parent creates nChild processes</a:t>
            </a:r>
            <a:r>
              <a:rPr lang="en-GB" sz="1400"/>
              <a:t> and then </a:t>
            </a:r>
            <a:r>
              <a:rPr lang="en-GB" sz="1400" u="sng"/>
              <a:t>each process, the parent included, increases a shared memory location by n times. </a:t>
            </a:r>
            <a:endParaRPr sz="1400" u="sng"/>
          </a:p>
          <a:p>
            <a:pPr marL="457200" lvl="0" indent="-317500" algn="l" rtl="0">
              <a:spcBef>
                <a:spcPts val="0"/>
              </a:spcBef>
              <a:spcAft>
                <a:spcPts val="0"/>
              </a:spcAft>
              <a:buSzPts val="1400"/>
              <a:buAutoNum type="arabicPeriod"/>
            </a:pPr>
            <a:r>
              <a:rPr lang="en-GB" sz="1400"/>
              <a:t>After all processes have finished incrementing the shared value, the</a:t>
            </a:r>
            <a:r>
              <a:rPr lang="en-GB" sz="1400" u="sng"/>
              <a:t> parent prints the shared result and exits</a:t>
            </a:r>
            <a:r>
              <a:rPr lang="en-GB" sz="1400"/>
              <a:t>. Because the value of the shared memory is initialized to 0, we expect the printed value to be equal to </a:t>
            </a:r>
            <a:r>
              <a:rPr lang="en-GB" sz="1400" u="sng"/>
              <a:t>(1 + nChild) * n </a:t>
            </a:r>
            <a:r>
              <a:rPr lang="en-GB" sz="1400"/>
              <a:t>at the end. </a:t>
            </a:r>
            <a:endParaRPr sz="1400"/>
          </a:p>
          <a:p>
            <a:pPr marL="457200" lvl="0" indent="-317500" algn="l" rtl="0">
              <a:spcBef>
                <a:spcPts val="0"/>
              </a:spcBef>
              <a:spcAft>
                <a:spcPts val="0"/>
              </a:spcAft>
              <a:buSzPts val="1400"/>
              <a:buAutoNum type="arabicPeriod"/>
            </a:pPr>
            <a:r>
              <a:rPr lang="en-GB" sz="1400" u="sng"/>
              <a:t>Is this always the case?</a:t>
            </a:r>
            <a:r>
              <a:rPr lang="en-GB" sz="1400"/>
              <a:t>  Try running the program multiple times with increasingly higher values for n and nChild (n = 10000 and nChild = 100 should do the trick). Explain the results.</a:t>
            </a:r>
            <a:endParaRPr sz="14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FFC9DD9-A34B-7343-AF55-5A837D5DC48C}"/>
                  </a:ext>
                </a:extLst>
              </p14:cNvPr>
              <p14:cNvContentPartPr/>
              <p14:nvPr/>
            </p14:nvContentPartPr>
            <p14:xfrm>
              <a:off x="1141920" y="1516680"/>
              <a:ext cx="5784480" cy="3186360"/>
            </p14:xfrm>
          </p:contentPart>
        </mc:Choice>
        <mc:Fallback>
          <p:pic>
            <p:nvPicPr>
              <p:cNvPr id="2" name="Ink 1">
                <a:extLst>
                  <a:ext uri="{FF2B5EF4-FFF2-40B4-BE49-F238E27FC236}">
                    <a16:creationId xmlns:a16="http://schemas.microsoft.com/office/drawing/2014/main" id="{6FFC9DD9-A34B-7343-AF55-5A837D5DC48C}"/>
                  </a:ext>
                </a:extLst>
              </p:cNvPr>
              <p:cNvPicPr/>
              <p:nvPr/>
            </p:nvPicPr>
            <p:blipFill>
              <a:blip r:embed="rId4"/>
              <a:stretch>
                <a:fillRect/>
              </a:stretch>
            </p:blipFill>
            <p:spPr>
              <a:xfrm>
                <a:off x="1132560" y="1507320"/>
                <a:ext cx="5803200" cy="32050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1</a:t>
            </a:r>
            <a:endParaRPr/>
          </a:p>
        </p:txBody>
      </p:sp>
      <p:grpSp>
        <p:nvGrpSpPr>
          <p:cNvPr id="18" name="Group 17">
            <a:extLst>
              <a:ext uri="{FF2B5EF4-FFF2-40B4-BE49-F238E27FC236}">
                <a16:creationId xmlns:a16="http://schemas.microsoft.com/office/drawing/2014/main" id="{22B5E984-E8AE-4743-8167-4E975B2B4D30}"/>
              </a:ext>
            </a:extLst>
          </p:cNvPr>
          <p:cNvGrpSpPr/>
          <p:nvPr/>
        </p:nvGrpSpPr>
        <p:grpSpPr>
          <a:xfrm>
            <a:off x="4646705" y="753091"/>
            <a:ext cx="1149480" cy="248760"/>
            <a:chOff x="4646705" y="753091"/>
            <a:chExt cx="1149480" cy="24876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A7DFB20-260C-6D47-9C17-A4B296BCC8FA}"/>
                    </a:ext>
                  </a:extLst>
                </p14:cNvPr>
                <p14:cNvContentPartPr/>
                <p14:nvPr/>
              </p14:nvContentPartPr>
              <p14:xfrm>
                <a:off x="4646705" y="880171"/>
                <a:ext cx="11880" cy="98640"/>
              </p14:xfrm>
            </p:contentPart>
          </mc:Choice>
          <mc:Fallback>
            <p:pic>
              <p:nvPicPr>
                <p:cNvPr id="6" name="Ink 5">
                  <a:extLst>
                    <a:ext uri="{FF2B5EF4-FFF2-40B4-BE49-F238E27FC236}">
                      <a16:creationId xmlns:a16="http://schemas.microsoft.com/office/drawing/2014/main" id="{AA7DFB20-260C-6D47-9C17-A4B296BCC8FA}"/>
                    </a:ext>
                  </a:extLst>
                </p:cNvPr>
                <p:cNvPicPr/>
                <p:nvPr/>
              </p:nvPicPr>
              <p:blipFill>
                <a:blip r:embed="rId4"/>
                <a:stretch>
                  <a:fillRect/>
                </a:stretch>
              </p:blipFill>
              <p:spPr>
                <a:xfrm>
                  <a:off x="4631225" y="864691"/>
                  <a:ext cx="42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5379B9BB-A0FF-2643-9875-75CBDA1393BE}"/>
                    </a:ext>
                  </a:extLst>
                </p14:cNvPr>
                <p14:cNvContentPartPr/>
                <p14:nvPr/>
              </p14:nvContentPartPr>
              <p14:xfrm>
                <a:off x="4667225" y="839851"/>
                <a:ext cx="20160" cy="11880"/>
              </p14:xfrm>
            </p:contentPart>
          </mc:Choice>
          <mc:Fallback>
            <p:pic>
              <p:nvPicPr>
                <p:cNvPr id="7" name="Ink 6">
                  <a:extLst>
                    <a:ext uri="{FF2B5EF4-FFF2-40B4-BE49-F238E27FC236}">
                      <a16:creationId xmlns:a16="http://schemas.microsoft.com/office/drawing/2014/main" id="{5379B9BB-A0FF-2643-9875-75CBDA1393BE}"/>
                    </a:ext>
                  </a:extLst>
                </p:cNvPr>
                <p:cNvPicPr/>
                <p:nvPr/>
              </p:nvPicPr>
              <p:blipFill>
                <a:blip r:embed="rId6"/>
                <a:stretch>
                  <a:fillRect/>
                </a:stretch>
              </p:blipFill>
              <p:spPr>
                <a:xfrm>
                  <a:off x="4651745" y="824371"/>
                  <a:ext cx="50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0CC30740-5CBA-C54A-8455-AD36673343E8}"/>
                    </a:ext>
                  </a:extLst>
                </p14:cNvPr>
                <p14:cNvContentPartPr/>
                <p14:nvPr/>
              </p14:nvContentPartPr>
              <p14:xfrm>
                <a:off x="4739225" y="868651"/>
                <a:ext cx="104400" cy="80640"/>
              </p14:xfrm>
            </p:contentPart>
          </mc:Choice>
          <mc:Fallback>
            <p:pic>
              <p:nvPicPr>
                <p:cNvPr id="8" name="Ink 7">
                  <a:extLst>
                    <a:ext uri="{FF2B5EF4-FFF2-40B4-BE49-F238E27FC236}">
                      <a16:creationId xmlns:a16="http://schemas.microsoft.com/office/drawing/2014/main" id="{0CC30740-5CBA-C54A-8455-AD36673343E8}"/>
                    </a:ext>
                  </a:extLst>
                </p:cNvPr>
                <p:cNvPicPr/>
                <p:nvPr/>
              </p:nvPicPr>
              <p:blipFill>
                <a:blip r:embed="rId8"/>
                <a:stretch>
                  <a:fillRect/>
                </a:stretch>
              </p:blipFill>
              <p:spPr>
                <a:xfrm>
                  <a:off x="4723691" y="853171"/>
                  <a:ext cx="135106"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3A19BB2B-5E0A-BF45-869A-2B80DF3469FB}"/>
                    </a:ext>
                  </a:extLst>
                </p14:cNvPr>
                <p14:cNvContentPartPr/>
                <p14:nvPr/>
              </p14:nvContentPartPr>
              <p14:xfrm>
                <a:off x="4889345" y="839851"/>
                <a:ext cx="92880" cy="11880"/>
              </p14:xfrm>
            </p:contentPart>
          </mc:Choice>
          <mc:Fallback>
            <p:pic>
              <p:nvPicPr>
                <p:cNvPr id="9" name="Ink 8">
                  <a:extLst>
                    <a:ext uri="{FF2B5EF4-FFF2-40B4-BE49-F238E27FC236}">
                      <a16:creationId xmlns:a16="http://schemas.microsoft.com/office/drawing/2014/main" id="{3A19BB2B-5E0A-BF45-869A-2B80DF3469FB}"/>
                    </a:ext>
                  </a:extLst>
                </p:cNvPr>
                <p:cNvPicPr/>
                <p:nvPr/>
              </p:nvPicPr>
              <p:blipFill>
                <a:blip r:embed="rId10"/>
                <a:stretch>
                  <a:fillRect/>
                </a:stretch>
              </p:blipFill>
              <p:spPr>
                <a:xfrm>
                  <a:off x="4873865" y="824371"/>
                  <a:ext cx="1234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52FF2C14-9851-2C42-91A7-ACBDFC73A6EF}"/>
                    </a:ext>
                  </a:extLst>
                </p14:cNvPr>
                <p14:cNvContentPartPr/>
                <p14:nvPr/>
              </p14:nvContentPartPr>
              <p14:xfrm>
                <a:off x="4918145" y="753091"/>
                <a:ext cx="11880" cy="248760"/>
              </p14:xfrm>
            </p:contentPart>
          </mc:Choice>
          <mc:Fallback>
            <p:pic>
              <p:nvPicPr>
                <p:cNvPr id="10" name="Ink 9">
                  <a:extLst>
                    <a:ext uri="{FF2B5EF4-FFF2-40B4-BE49-F238E27FC236}">
                      <a16:creationId xmlns:a16="http://schemas.microsoft.com/office/drawing/2014/main" id="{52FF2C14-9851-2C42-91A7-ACBDFC73A6EF}"/>
                    </a:ext>
                  </a:extLst>
                </p:cNvPr>
                <p:cNvPicPr/>
                <p:nvPr/>
              </p:nvPicPr>
              <p:blipFill>
                <a:blip r:embed="rId12"/>
                <a:stretch>
                  <a:fillRect/>
                </a:stretch>
              </p:blipFill>
              <p:spPr>
                <a:xfrm>
                  <a:off x="4902665" y="737589"/>
                  <a:ext cx="42480" cy="279404"/>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4FE50712-A006-724C-A3F9-7F4DB3B3C467}"/>
                    </a:ext>
                  </a:extLst>
                </p14:cNvPr>
                <p14:cNvContentPartPr/>
                <p14:nvPr/>
              </p14:nvContentPartPr>
              <p14:xfrm>
                <a:off x="5097785" y="811051"/>
                <a:ext cx="161280" cy="144720"/>
              </p14:xfrm>
            </p:contentPart>
          </mc:Choice>
          <mc:Fallback>
            <p:pic>
              <p:nvPicPr>
                <p:cNvPr id="12" name="Ink 11">
                  <a:extLst>
                    <a:ext uri="{FF2B5EF4-FFF2-40B4-BE49-F238E27FC236}">
                      <a16:creationId xmlns:a16="http://schemas.microsoft.com/office/drawing/2014/main" id="{4FE50712-A006-724C-A3F9-7F4DB3B3C467}"/>
                    </a:ext>
                  </a:extLst>
                </p:cNvPr>
                <p:cNvPicPr/>
                <p:nvPr/>
              </p:nvPicPr>
              <p:blipFill>
                <a:blip r:embed="rId14"/>
                <a:stretch>
                  <a:fillRect/>
                </a:stretch>
              </p:blipFill>
              <p:spPr>
                <a:xfrm>
                  <a:off x="5082339" y="795571"/>
                  <a:ext cx="191812"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6A563AFC-2945-D34C-815B-5347FF32CD1C}"/>
                    </a:ext>
                  </a:extLst>
                </p14:cNvPr>
                <p14:cNvContentPartPr/>
                <p14:nvPr/>
              </p14:nvContentPartPr>
              <p14:xfrm>
                <a:off x="5114345" y="828691"/>
                <a:ext cx="138960" cy="161280"/>
              </p14:xfrm>
            </p:contentPart>
          </mc:Choice>
          <mc:Fallback>
            <p:pic>
              <p:nvPicPr>
                <p:cNvPr id="13" name="Ink 12">
                  <a:extLst>
                    <a:ext uri="{FF2B5EF4-FFF2-40B4-BE49-F238E27FC236}">
                      <a16:creationId xmlns:a16="http://schemas.microsoft.com/office/drawing/2014/main" id="{6A563AFC-2945-D34C-815B-5347FF32CD1C}"/>
                    </a:ext>
                  </a:extLst>
                </p:cNvPr>
                <p:cNvPicPr/>
                <p:nvPr/>
              </p:nvPicPr>
              <p:blipFill>
                <a:blip r:embed="rId16"/>
                <a:stretch>
                  <a:fillRect/>
                </a:stretch>
              </p:blipFill>
              <p:spPr>
                <a:xfrm>
                  <a:off x="5098865" y="813211"/>
                  <a:ext cx="1695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0EADBDE0-9EA0-6743-805B-E08C98713539}"/>
                    </a:ext>
                  </a:extLst>
                </p14:cNvPr>
                <p14:cNvContentPartPr/>
                <p14:nvPr/>
              </p14:nvContentPartPr>
              <p14:xfrm>
                <a:off x="5380025" y="839851"/>
                <a:ext cx="115920" cy="11880"/>
              </p14:xfrm>
            </p:contentPart>
          </mc:Choice>
          <mc:Fallback>
            <p:pic>
              <p:nvPicPr>
                <p:cNvPr id="14" name="Ink 13">
                  <a:extLst>
                    <a:ext uri="{FF2B5EF4-FFF2-40B4-BE49-F238E27FC236}">
                      <a16:creationId xmlns:a16="http://schemas.microsoft.com/office/drawing/2014/main" id="{0EADBDE0-9EA0-6743-805B-E08C98713539}"/>
                    </a:ext>
                  </a:extLst>
                </p:cNvPr>
                <p:cNvPicPr/>
                <p:nvPr/>
              </p:nvPicPr>
              <p:blipFill>
                <a:blip r:embed="rId18"/>
                <a:stretch>
                  <a:fillRect/>
                </a:stretch>
              </p:blipFill>
              <p:spPr>
                <a:xfrm>
                  <a:off x="5364545" y="824371"/>
                  <a:ext cx="1465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DC953D69-817B-294E-B23E-7A1E264B4274}"/>
                    </a:ext>
                  </a:extLst>
                </p14:cNvPr>
                <p14:cNvContentPartPr/>
                <p14:nvPr/>
              </p14:nvContentPartPr>
              <p14:xfrm>
                <a:off x="5368505" y="885931"/>
                <a:ext cx="156240" cy="17640"/>
              </p14:xfrm>
            </p:contentPart>
          </mc:Choice>
          <mc:Fallback>
            <p:pic>
              <p:nvPicPr>
                <p:cNvPr id="15" name="Ink 14">
                  <a:extLst>
                    <a:ext uri="{FF2B5EF4-FFF2-40B4-BE49-F238E27FC236}">
                      <a16:creationId xmlns:a16="http://schemas.microsoft.com/office/drawing/2014/main" id="{DC953D69-817B-294E-B23E-7A1E264B4274}"/>
                    </a:ext>
                  </a:extLst>
                </p:cNvPr>
                <p:cNvPicPr/>
                <p:nvPr/>
              </p:nvPicPr>
              <p:blipFill>
                <a:blip r:embed="rId20"/>
                <a:stretch>
                  <a:fillRect/>
                </a:stretch>
              </p:blipFill>
              <p:spPr>
                <a:xfrm>
                  <a:off x="5353025" y="870451"/>
                  <a:ext cx="1868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350A624-FDAA-404C-9934-749997140C85}"/>
                    </a:ext>
                  </a:extLst>
                </p14:cNvPr>
                <p14:cNvContentPartPr/>
                <p14:nvPr/>
              </p14:nvContentPartPr>
              <p14:xfrm>
                <a:off x="5657225" y="758851"/>
                <a:ext cx="138960" cy="173520"/>
              </p14:xfrm>
            </p:contentPart>
          </mc:Choice>
          <mc:Fallback>
            <p:pic>
              <p:nvPicPr>
                <p:cNvPr id="17" name="Ink 16">
                  <a:extLst>
                    <a:ext uri="{FF2B5EF4-FFF2-40B4-BE49-F238E27FC236}">
                      <a16:creationId xmlns:a16="http://schemas.microsoft.com/office/drawing/2014/main" id="{9350A624-FDAA-404C-9934-749997140C85}"/>
                    </a:ext>
                  </a:extLst>
                </p:cNvPr>
                <p:cNvPicPr/>
                <p:nvPr/>
              </p:nvPicPr>
              <p:blipFill>
                <a:blip r:embed="rId22"/>
                <a:stretch>
                  <a:fillRect/>
                </a:stretch>
              </p:blipFill>
              <p:spPr>
                <a:xfrm>
                  <a:off x="5641745" y="743371"/>
                  <a:ext cx="169560" cy="204120"/>
                </a:xfrm>
                <a:prstGeom prst="rect">
                  <a:avLst/>
                </a:prstGeom>
              </p:spPr>
            </p:pic>
          </mc:Fallback>
        </mc:AlternateContent>
      </p:grpSp>
      <p:grpSp>
        <p:nvGrpSpPr>
          <p:cNvPr id="28" name="Group 27">
            <a:extLst>
              <a:ext uri="{FF2B5EF4-FFF2-40B4-BE49-F238E27FC236}">
                <a16:creationId xmlns:a16="http://schemas.microsoft.com/office/drawing/2014/main" id="{F197A2B0-5E83-8348-9CA1-8AA911BEB68D}"/>
              </a:ext>
            </a:extLst>
          </p:cNvPr>
          <p:cNvGrpSpPr/>
          <p:nvPr/>
        </p:nvGrpSpPr>
        <p:grpSpPr>
          <a:xfrm>
            <a:off x="4791065" y="1174651"/>
            <a:ext cx="1080000" cy="228600"/>
            <a:chOff x="4791065" y="1174651"/>
            <a:chExt cx="1080000" cy="228600"/>
          </a:xfrm>
        </p:grpSpPr>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96E6215B-FB09-9C4B-9388-EE59D4973015}"/>
                    </a:ext>
                  </a:extLst>
                </p14:cNvPr>
                <p14:cNvContentPartPr/>
                <p14:nvPr/>
              </p14:nvContentPartPr>
              <p14:xfrm>
                <a:off x="4791065" y="1180411"/>
                <a:ext cx="196560" cy="222840"/>
              </p14:xfrm>
            </p:contentPart>
          </mc:Choice>
          <mc:Fallback>
            <p:pic>
              <p:nvPicPr>
                <p:cNvPr id="19" name="Ink 18">
                  <a:extLst>
                    <a:ext uri="{FF2B5EF4-FFF2-40B4-BE49-F238E27FC236}">
                      <a16:creationId xmlns:a16="http://schemas.microsoft.com/office/drawing/2014/main" id="{96E6215B-FB09-9C4B-9388-EE59D4973015}"/>
                    </a:ext>
                  </a:extLst>
                </p:cNvPr>
                <p:cNvPicPr/>
                <p:nvPr/>
              </p:nvPicPr>
              <p:blipFill>
                <a:blip r:embed="rId24"/>
                <a:stretch>
                  <a:fillRect/>
                </a:stretch>
              </p:blipFill>
              <p:spPr>
                <a:xfrm>
                  <a:off x="4775585" y="1164956"/>
                  <a:ext cx="227160" cy="25339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453A4F9C-2CF6-464F-8FBE-E5A3F60E35CE}"/>
                    </a:ext>
                  </a:extLst>
                </p14:cNvPr>
                <p14:cNvContentPartPr/>
                <p14:nvPr/>
              </p14:nvContentPartPr>
              <p14:xfrm>
                <a:off x="4872065" y="1232251"/>
                <a:ext cx="115920" cy="127440"/>
              </p14:xfrm>
            </p:contentPart>
          </mc:Choice>
          <mc:Fallback>
            <p:pic>
              <p:nvPicPr>
                <p:cNvPr id="20" name="Ink 19">
                  <a:extLst>
                    <a:ext uri="{FF2B5EF4-FFF2-40B4-BE49-F238E27FC236}">
                      <a16:creationId xmlns:a16="http://schemas.microsoft.com/office/drawing/2014/main" id="{453A4F9C-2CF6-464F-8FBE-E5A3F60E35CE}"/>
                    </a:ext>
                  </a:extLst>
                </p:cNvPr>
                <p:cNvPicPr/>
                <p:nvPr/>
              </p:nvPicPr>
              <p:blipFill>
                <a:blip r:embed="rId26"/>
                <a:stretch>
                  <a:fillRect/>
                </a:stretch>
              </p:blipFill>
              <p:spPr>
                <a:xfrm>
                  <a:off x="4856585" y="1216727"/>
                  <a:ext cx="146520" cy="158127"/>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A78CE21A-4D97-6846-8EC5-614FC82AEF1C}"/>
                    </a:ext>
                  </a:extLst>
                </p14:cNvPr>
                <p14:cNvContentPartPr/>
                <p14:nvPr/>
              </p14:nvContentPartPr>
              <p14:xfrm>
                <a:off x="5108585" y="1238011"/>
                <a:ext cx="133200" cy="11880"/>
              </p14:xfrm>
            </p:contentPart>
          </mc:Choice>
          <mc:Fallback>
            <p:pic>
              <p:nvPicPr>
                <p:cNvPr id="21" name="Ink 20">
                  <a:extLst>
                    <a:ext uri="{FF2B5EF4-FFF2-40B4-BE49-F238E27FC236}">
                      <a16:creationId xmlns:a16="http://schemas.microsoft.com/office/drawing/2014/main" id="{A78CE21A-4D97-6846-8EC5-614FC82AEF1C}"/>
                    </a:ext>
                  </a:extLst>
                </p:cNvPr>
                <p:cNvPicPr/>
                <p:nvPr/>
              </p:nvPicPr>
              <p:blipFill>
                <a:blip r:embed="rId28"/>
                <a:stretch>
                  <a:fillRect/>
                </a:stretch>
              </p:blipFill>
              <p:spPr>
                <a:xfrm>
                  <a:off x="5093105" y="1222531"/>
                  <a:ext cx="1638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40C1AEFE-A99C-EC41-976D-526014CD166C}"/>
                    </a:ext>
                  </a:extLst>
                </p14:cNvPr>
                <p14:cNvContentPartPr/>
                <p14:nvPr/>
              </p14:nvContentPartPr>
              <p14:xfrm>
                <a:off x="5131625" y="1307491"/>
                <a:ext cx="98640" cy="11880"/>
              </p14:xfrm>
            </p:contentPart>
          </mc:Choice>
          <mc:Fallback>
            <p:pic>
              <p:nvPicPr>
                <p:cNvPr id="22" name="Ink 21">
                  <a:extLst>
                    <a:ext uri="{FF2B5EF4-FFF2-40B4-BE49-F238E27FC236}">
                      <a16:creationId xmlns:a16="http://schemas.microsoft.com/office/drawing/2014/main" id="{40C1AEFE-A99C-EC41-976D-526014CD166C}"/>
                    </a:ext>
                  </a:extLst>
                </p:cNvPr>
                <p:cNvPicPr/>
                <p:nvPr/>
              </p:nvPicPr>
              <p:blipFill>
                <a:blip r:embed="rId30"/>
                <a:stretch>
                  <a:fillRect/>
                </a:stretch>
              </p:blipFill>
              <p:spPr>
                <a:xfrm>
                  <a:off x="5116145" y="1292011"/>
                  <a:ext cx="129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3D963218-3F6F-D14A-960E-5FE37BF47EC1}"/>
                    </a:ext>
                  </a:extLst>
                </p14:cNvPr>
                <p14:cNvContentPartPr/>
                <p14:nvPr/>
              </p14:nvContentPartPr>
              <p14:xfrm>
                <a:off x="5380025" y="1197691"/>
                <a:ext cx="190800" cy="138960"/>
              </p14:xfrm>
            </p:contentPart>
          </mc:Choice>
          <mc:Fallback>
            <p:pic>
              <p:nvPicPr>
                <p:cNvPr id="23" name="Ink 22">
                  <a:extLst>
                    <a:ext uri="{FF2B5EF4-FFF2-40B4-BE49-F238E27FC236}">
                      <a16:creationId xmlns:a16="http://schemas.microsoft.com/office/drawing/2014/main" id="{3D963218-3F6F-D14A-960E-5FE37BF47EC1}"/>
                    </a:ext>
                  </a:extLst>
                </p:cNvPr>
                <p:cNvPicPr/>
                <p:nvPr/>
              </p:nvPicPr>
              <p:blipFill>
                <a:blip r:embed="rId32"/>
                <a:stretch>
                  <a:fillRect/>
                </a:stretch>
              </p:blipFill>
              <p:spPr>
                <a:xfrm>
                  <a:off x="5364574" y="1182211"/>
                  <a:ext cx="221342"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B10E9A71-54F3-474F-A151-B84F7A287DD8}"/>
                    </a:ext>
                  </a:extLst>
                </p14:cNvPr>
                <p14:cNvContentPartPr/>
                <p14:nvPr/>
              </p14:nvContentPartPr>
              <p14:xfrm>
                <a:off x="5466425" y="1186171"/>
                <a:ext cx="92880" cy="173520"/>
              </p14:xfrm>
            </p:contentPart>
          </mc:Choice>
          <mc:Fallback>
            <p:pic>
              <p:nvPicPr>
                <p:cNvPr id="24" name="Ink 23">
                  <a:extLst>
                    <a:ext uri="{FF2B5EF4-FFF2-40B4-BE49-F238E27FC236}">
                      <a16:creationId xmlns:a16="http://schemas.microsoft.com/office/drawing/2014/main" id="{B10E9A71-54F3-474F-A151-B84F7A287DD8}"/>
                    </a:ext>
                  </a:extLst>
                </p:cNvPr>
                <p:cNvPicPr/>
                <p:nvPr/>
              </p:nvPicPr>
              <p:blipFill>
                <a:blip r:embed="rId34"/>
                <a:stretch>
                  <a:fillRect/>
                </a:stretch>
              </p:blipFill>
              <p:spPr>
                <a:xfrm>
                  <a:off x="5450945" y="1170691"/>
                  <a:ext cx="123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9CC951DA-446E-C84C-A4A4-06DFF94CB581}"/>
                    </a:ext>
                  </a:extLst>
                </p14:cNvPr>
                <p14:cNvContentPartPr/>
                <p14:nvPr/>
              </p14:nvContentPartPr>
              <p14:xfrm>
                <a:off x="5610785" y="1243771"/>
                <a:ext cx="156240" cy="11880"/>
              </p14:xfrm>
            </p:contentPart>
          </mc:Choice>
          <mc:Fallback>
            <p:pic>
              <p:nvPicPr>
                <p:cNvPr id="25" name="Ink 24">
                  <a:extLst>
                    <a:ext uri="{FF2B5EF4-FFF2-40B4-BE49-F238E27FC236}">
                      <a16:creationId xmlns:a16="http://schemas.microsoft.com/office/drawing/2014/main" id="{9CC951DA-446E-C84C-A4A4-06DFF94CB581}"/>
                    </a:ext>
                  </a:extLst>
                </p:cNvPr>
                <p:cNvPicPr/>
                <p:nvPr/>
              </p:nvPicPr>
              <p:blipFill>
                <a:blip r:embed="rId36"/>
                <a:stretch>
                  <a:fillRect/>
                </a:stretch>
              </p:blipFill>
              <p:spPr>
                <a:xfrm>
                  <a:off x="5595305" y="1228291"/>
                  <a:ext cx="1868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12E8ECA4-2F89-A14C-8853-9945892B8DA1}"/>
                    </a:ext>
                  </a:extLst>
                </p14:cNvPr>
                <p14:cNvContentPartPr/>
                <p14:nvPr/>
              </p14:nvContentPartPr>
              <p14:xfrm>
                <a:off x="5714825" y="1180411"/>
                <a:ext cx="23400" cy="150480"/>
              </p14:xfrm>
            </p:contentPart>
          </mc:Choice>
          <mc:Fallback>
            <p:pic>
              <p:nvPicPr>
                <p:cNvPr id="26" name="Ink 25">
                  <a:extLst>
                    <a:ext uri="{FF2B5EF4-FFF2-40B4-BE49-F238E27FC236}">
                      <a16:creationId xmlns:a16="http://schemas.microsoft.com/office/drawing/2014/main" id="{12E8ECA4-2F89-A14C-8853-9945892B8DA1}"/>
                    </a:ext>
                  </a:extLst>
                </p:cNvPr>
                <p:cNvPicPr/>
                <p:nvPr/>
              </p:nvPicPr>
              <p:blipFill>
                <a:blip r:embed="rId38"/>
                <a:stretch>
                  <a:fillRect/>
                </a:stretch>
              </p:blipFill>
              <p:spPr>
                <a:xfrm>
                  <a:off x="5699580" y="1164931"/>
                  <a:ext cx="53536"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0A9996FA-0CFF-AF43-9237-81C02F2F6A77}"/>
                    </a:ext>
                  </a:extLst>
                </p14:cNvPr>
                <p14:cNvContentPartPr/>
                <p14:nvPr/>
              </p14:nvContentPartPr>
              <p14:xfrm>
                <a:off x="5841905" y="1174651"/>
                <a:ext cx="29160" cy="167760"/>
              </p14:xfrm>
            </p:contentPart>
          </mc:Choice>
          <mc:Fallback>
            <p:pic>
              <p:nvPicPr>
                <p:cNvPr id="27" name="Ink 26">
                  <a:extLst>
                    <a:ext uri="{FF2B5EF4-FFF2-40B4-BE49-F238E27FC236}">
                      <a16:creationId xmlns:a16="http://schemas.microsoft.com/office/drawing/2014/main" id="{0A9996FA-0CFF-AF43-9237-81C02F2F6A77}"/>
                    </a:ext>
                  </a:extLst>
                </p:cNvPr>
                <p:cNvPicPr/>
                <p:nvPr/>
              </p:nvPicPr>
              <p:blipFill>
                <a:blip r:embed="rId40"/>
                <a:stretch>
                  <a:fillRect/>
                </a:stretch>
              </p:blipFill>
              <p:spPr>
                <a:xfrm>
                  <a:off x="5826425" y="1159171"/>
                  <a:ext cx="59760" cy="198360"/>
                </a:xfrm>
                <a:prstGeom prst="rect">
                  <a:avLst/>
                </a:prstGeom>
              </p:spPr>
            </p:pic>
          </mc:Fallback>
        </mc:AlternateContent>
      </p:grpSp>
      <p:grpSp>
        <p:nvGrpSpPr>
          <p:cNvPr id="320" name="Group 319">
            <a:extLst>
              <a:ext uri="{FF2B5EF4-FFF2-40B4-BE49-F238E27FC236}">
                <a16:creationId xmlns:a16="http://schemas.microsoft.com/office/drawing/2014/main" id="{C2134720-05B5-B240-B76E-2AB9546AC4D6}"/>
              </a:ext>
            </a:extLst>
          </p:cNvPr>
          <p:cNvGrpSpPr/>
          <p:nvPr/>
        </p:nvGrpSpPr>
        <p:grpSpPr>
          <a:xfrm>
            <a:off x="2356155" y="2106232"/>
            <a:ext cx="3514910" cy="2004458"/>
            <a:chOff x="2356155" y="2106232"/>
            <a:chExt cx="3514910" cy="2004458"/>
          </a:xfrm>
        </p:grpSpPr>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57F29041-92BD-834A-9211-B28400C8D22A}"/>
                    </a:ext>
                  </a:extLst>
                </p14:cNvPr>
                <p14:cNvContentPartPr/>
                <p14:nvPr/>
              </p14:nvContentPartPr>
              <p14:xfrm>
                <a:off x="2556745" y="2210401"/>
                <a:ext cx="119160" cy="135000"/>
              </p14:xfrm>
            </p:contentPart>
          </mc:Choice>
          <mc:Fallback>
            <p:pic>
              <p:nvPicPr>
                <p:cNvPr id="29" name="Ink 28">
                  <a:extLst>
                    <a:ext uri="{FF2B5EF4-FFF2-40B4-BE49-F238E27FC236}">
                      <a16:creationId xmlns:a16="http://schemas.microsoft.com/office/drawing/2014/main" id="{57F29041-92BD-834A-9211-B28400C8D22A}"/>
                    </a:ext>
                  </a:extLst>
                </p:cNvPr>
                <p:cNvPicPr/>
                <p:nvPr/>
              </p:nvPicPr>
              <p:blipFill>
                <a:blip r:embed="rId42"/>
                <a:stretch>
                  <a:fillRect/>
                </a:stretch>
              </p:blipFill>
              <p:spPr>
                <a:xfrm>
                  <a:off x="2541218" y="2194921"/>
                  <a:ext cx="149853"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A0F2309F-644B-514F-9479-44A7E44AE6D4}"/>
                    </a:ext>
                  </a:extLst>
                </p14:cNvPr>
                <p14:cNvContentPartPr/>
                <p14:nvPr/>
              </p14:nvContentPartPr>
              <p14:xfrm>
                <a:off x="2590945" y="2252881"/>
                <a:ext cx="73440" cy="123480"/>
              </p14:xfrm>
            </p:contentPart>
          </mc:Choice>
          <mc:Fallback>
            <p:pic>
              <p:nvPicPr>
                <p:cNvPr id="30" name="Ink 29">
                  <a:extLst>
                    <a:ext uri="{FF2B5EF4-FFF2-40B4-BE49-F238E27FC236}">
                      <a16:creationId xmlns:a16="http://schemas.microsoft.com/office/drawing/2014/main" id="{A0F2309F-644B-514F-9479-44A7E44AE6D4}"/>
                    </a:ext>
                  </a:extLst>
                </p:cNvPr>
                <p:cNvPicPr/>
                <p:nvPr/>
              </p:nvPicPr>
              <p:blipFill>
                <a:blip r:embed="rId44"/>
                <a:stretch>
                  <a:fillRect/>
                </a:stretch>
              </p:blipFill>
              <p:spPr>
                <a:xfrm>
                  <a:off x="2575465" y="2237401"/>
                  <a:ext cx="1040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id="{51A9F640-D9E7-F444-A658-CC6FAF065B5C}"/>
                    </a:ext>
                  </a:extLst>
                </p14:cNvPr>
                <p14:cNvContentPartPr/>
                <p14:nvPr/>
              </p14:nvContentPartPr>
              <p14:xfrm>
                <a:off x="2749002" y="2247756"/>
                <a:ext cx="70200" cy="7200"/>
              </p14:xfrm>
            </p:contentPart>
          </mc:Choice>
          <mc:Fallback>
            <p:pic>
              <p:nvPicPr>
                <p:cNvPr id="32" name="Ink 31">
                  <a:extLst>
                    <a:ext uri="{FF2B5EF4-FFF2-40B4-BE49-F238E27FC236}">
                      <a16:creationId xmlns:a16="http://schemas.microsoft.com/office/drawing/2014/main" id="{51A9F640-D9E7-F444-A658-CC6FAF065B5C}"/>
                    </a:ext>
                  </a:extLst>
                </p:cNvPr>
                <p:cNvPicPr/>
                <p:nvPr/>
              </p:nvPicPr>
              <p:blipFill>
                <a:blip r:embed="rId46"/>
                <a:stretch>
                  <a:fillRect/>
                </a:stretch>
              </p:blipFill>
              <p:spPr>
                <a:xfrm>
                  <a:off x="2733522" y="2231461"/>
                  <a:ext cx="100800" cy="39411"/>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805C3A21-661C-7F4F-9E23-5B4E7C5AAD24}"/>
                    </a:ext>
                  </a:extLst>
                </p14:cNvPr>
                <p14:cNvContentPartPr/>
                <p14:nvPr/>
              </p14:nvContentPartPr>
              <p14:xfrm>
                <a:off x="2744322" y="2274756"/>
                <a:ext cx="104040" cy="14040"/>
              </p14:xfrm>
            </p:contentPart>
          </mc:Choice>
          <mc:Fallback>
            <p:pic>
              <p:nvPicPr>
                <p:cNvPr id="33" name="Ink 32">
                  <a:extLst>
                    <a:ext uri="{FF2B5EF4-FFF2-40B4-BE49-F238E27FC236}">
                      <a16:creationId xmlns:a16="http://schemas.microsoft.com/office/drawing/2014/main" id="{805C3A21-661C-7F4F-9E23-5B4E7C5AAD24}"/>
                    </a:ext>
                  </a:extLst>
                </p:cNvPr>
                <p:cNvPicPr/>
                <p:nvPr/>
              </p:nvPicPr>
              <p:blipFill>
                <a:blip r:embed="rId48"/>
                <a:stretch>
                  <a:fillRect/>
                </a:stretch>
              </p:blipFill>
              <p:spPr>
                <a:xfrm>
                  <a:off x="2728842" y="2258869"/>
                  <a:ext cx="134640" cy="45445"/>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64855D63-0549-BB4D-B492-D67469E0B632}"/>
                    </a:ext>
                  </a:extLst>
                </p14:cNvPr>
                <p14:cNvContentPartPr/>
                <p14:nvPr/>
              </p14:nvContentPartPr>
              <p14:xfrm>
                <a:off x="2915682" y="2202756"/>
                <a:ext cx="113040" cy="126360"/>
              </p14:xfrm>
            </p:contentPart>
          </mc:Choice>
          <mc:Fallback>
            <p:pic>
              <p:nvPicPr>
                <p:cNvPr id="34" name="Ink 33">
                  <a:extLst>
                    <a:ext uri="{FF2B5EF4-FFF2-40B4-BE49-F238E27FC236}">
                      <a16:creationId xmlns:a16="http://schemas.microsoft.com/office/drawing/2014/main" id="{64855D63-0549-BB4D-B492-D67469E0B632}"/>
                    </a:ext>
                  </a:extLst>
                </p:cNvPr>
                <p:cNvPicPr/>
                <p:nvPr/>
              </p:nvPicPr>
              <p:blipFill>
                <a:blip r:embed="rId50"/>
                <a:stretch>
                  <a:fillRect/>
                </a:stretch>
              </p:blipFill>
              <p:spPr>
                <a:xfrm>
                  <a:off x="2900202" y="2187276"/>
                  <a:ext cx="1436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246DE2B5-AF39-C246-AF82-CF2EE8029D4A}"/>
                    </a:ext>
                  </a:extLst>
                </p14:cNvPr>
                <p14:cNvContentPartPr/>
                <p14:nvPr/>
              </p14:nvContentPartPr>
              <p14:xfrm>
                <a:off x="2357322" y="2515596"/>
                <a:ext cx="79200" cy="168480"/>
              </p14:xfrm>
            </p:contentPart>
          </mc:Choice>
          <mc:Fallback>
            <p:pic>
              <p:nvPicPr>
                <p:cNvPr id="36" name="Ink 35">
                  <a:extLst>
                    <a:ext uri="{FF2B5EF4-FFF2-40B4-BE49-F238E27FC236}">
                      <a16:creationId xmlns:a16="http://schemas.microsoft.com/office/drawing/2014/main" id="{246DE2B5-AF39-C246-AF82-CF2EE8029D4A}"/>
                    </a:ext>
                  </a:extLst>
                </p:cNvPr>
                <p:cNvPicPr/>
                <p:nvPr/>
              </p:nvPicPr>
              <p:blipFill>
                <a:blip r:embed="rId52"/>
                <a:stretch>
                  <a:fillRect/>
                </a:stretch>
              </p:blipFill>
              <p:spPr>
                <a:xfrm>
                  <a:off x="2341771" y="2500083"/>
                  <a:ext cx="109940" cy="199146"/>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F54639E9-7239-2440-A25E-A49446122EA8}"/>
                    </a:ext>
                  </a:extLst>
                </p14:cNvPr>
                <p14:cNvContentPartPr/>
                <p14:nvPr/>
              </p14:nvContentPartPr>
              <p14:xfrm>
                <a:off x="2472162" y="2569596"/>
                <a:ext cx="18360" cy="74520"/>
              </p14:xfrm>
            </p:contentPart>
          </mc:Choice>
          <mc:Fallback>
            <p:pic>
              <p:nvPicPr>
                <p:cNvPr id="37" name="Ink 36">
                  <a:extLst>
                    <a:ext uri="{FF2B5EF4-FFF2-40B4-BE49-F238E27FC236}">
                      <a16:creationId xmlns:a16="http://schemas.microsoft.com/office/drawing/2014/main" id="{F54639E9-7239-2440-A25E-A49446122EA8}"/>
                    </a:ext>
                  </a:extLst>
                </p:cNvPr>
                <p:cNvPicPr/>
                <p:nvPr/>
              </p:nvPicPr>
              <p:blipFill>
                <a:blip r:embed="rId54"/>
                <a:stretch>
                  <a:fillRect/>
                </a:stretch>
              </p:blipFill>
              <p:spPr>
                <a:xfrm>
                  <a:off x="2456682" y="2554116"/>
                  <a:ext cx="48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59A5AFB1-934C-5A48-A2DF-7BD9163609A6}"/>
                    </a:ext>
                  </a:extLst>
                </p14:cNvPr>
                <p14:cNvContentPartPr/>
                <p14:nvPr/>
              </p14:nvContentPartPr>
              <p14:xfrm>
                <a:off x="2483322" y="2524596"/>
                <a:ext cx="11520" cy="18360"/>
              </p14:xfrm>
            </p:contentPart>
          </mc:Choice>
          <mc:Fallback>
            <p:pic>
              <p:nvPicPr>
                <p:cNvPr id="38" name="Ink 37">
                  <a:extLst>
                    <a:ext uri="{FF2B5EF4-FFF2-40B4-BE49-F238E27FC236}">
                      <a16:creationId xmlns:a16="http://schemas.microsoft.com/office/drawing/2014/main" id="{59A5AFB1-934C-5A48-A2DF-7BD9163609A6}"/>
                    </a:ext>
                  </a:extLst>
                </p:cNvPr>
                <p:cNvPicPr/>
                <p:nvPr/>
              </p:nvPicPr>
              <p:blipFill>
                <a:blip r:embed="rId56"/>
                <a:stretch>
                  <a:fillRect/>
                </a:stretch>
              </p:blipFill>
              <p:spPr>
                <a:xfrm>
                  <a:off x="2467842" y="2509116"/>
                  <a:ext cx="421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6CDA07CA-B76B-F640-B818-DAE38B2BFA80}"/>
                    </a:ext>
                  </a:extLst>
                </p14:cNvPr>
                <p14:cNvContentPartPr/>
                <p14:nvPr/>
              </p14:nvContentPartPr>
              <p14:xfrm>
                <a:off x="2530482" y="2542596"/>
                <a:ext cx="79200" cy="92520"/>
              </p14:xfrm>
            </p:contentPart>
          </mc:Choice>
          <mc:Fallback>
            <p:pic>
              <p:nvPicPr>
                <p:cNvPr id="39" name="Ink 38">
                  <a:extLst>
                    <a:ext uri="{FF2B5EF4-FFF2-40B4-BE49-F238E27FC236}">
                      <a16:creationId xmlns:a16="http://schemas.microsoft.com/office/drawing/2014/main" id="{6CDA07CA-B76B-F640-B818-DAE38B2BFA80}"/>
                    </a:ext>
                  </a:extLst>
                </p:cNvPr>
                <p:cNvPicPr/>
                <p:nvPr/>
              </p:nvPicPr>
              <p:blipFill>
                <a:blip r:embed="rId58"/>
                <a:stretch>
                  <a:fillRect/>
                </a:stretch>
              </p:blipFill>
              <p:spPr>
                <a:xfrm>
                  <a:off x="2515002" y="2527116"/>
                  <a:ext cx="1098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BB256B20-19C7-8340-AB8F-2BA55EA3567A}"/>
                    </a:ext>
                  </a:extLst>
                </p14:cNvPr>
                <p14:cNvContentPartPr/>
                <p14:nvPr/>
              </p14:nvContentPartPr>
              <p14:xfrm>
                <a:off x="2722002" y="2515596"/>
                <a:ext cx="137520" cy="88200"/>
              </p14:xfrm>
            </p:contentPart>
          </mc:Choice>
          <mc:Fallback>
            <p:pic>
              <p:nvPicPr>
                <p:cNvPr id="40" name="Ink 39">
                  <a:extLst>
                    <a:ext uri="{FF2B5EF4-FFF2-40B4-BE49-F238E27FC236}">
                      <a16:creationId xmlns:a16="http://schemas.microsoft.com/office/drawing/2014/main" id="{BB256B20-19C7-8340-AB8F-2BA55EA3567A}"/>
                    </a:ext>
                  </a:extLst>
                </p:cNvPr>
                <p:cNvPicPr/>
                <p:nvPr/>
              </p:nvPicPr>
              <p:blipFill>
                <a:blip r:embed="rId60"/>
                <a:stretch>
                  <a:fillRect/>
                </a:stretch>
              </p:blipFill>
              <p:spPr>
                <a:xfrm>
                  <a:off x="2706562" y="2500053"/>
                  <a:ext cx="168040" cy="118925"/>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C12DFCA4-A2B4-B348-9E14-C7C97C2F79ED}"/>
                    </a:ext>
                  </a:extLst>
                </p14:cNvPr>
                <p14:cNvContentPartPr/>
                <p14:nvPr/>
              </p14:nvContentPartPr>
              <p14:xfrm>
                <a:off x="2886162" y="2508756"/>
                <a:ext cx="72360" cy="83520"/>
              </p14:xfrm>
            </p:contentPart>
          </mc:Choice>
          <mc:Fallback>
            <p:pic>
              <p:nvPicPr>
                <p:cNvPr id="41" name="Ink 40">
                  <a:extLst>
                    <a:ext uri="{FF2B5EF4-FFF2-40B4-BE49-F238E27FC236}">
                      <a16:creationId xmlns:a16="http://schemas.microsoft.com/office/drawing/2014/main" id="{C12DFCA4-A2B4-B348-9E14-C7C97C2F79ED}"/>
                    </a:ext>
                  </a:extLst>
                </p:cNvPr>
                <p:cNvPicPr/>
                <p:nvPr/>
              </p:nvPicPr>
              <p:blipFill>
                <a:blip r:embed="rId62"/>
                <a:stretch>
                  <a:fillRect/>
                </a:stretch>
              </p:blipFill>
              <p:spPr>
                <a:xfrm>
                  <a:off x="2870682" y="2493209"/>
                  <a:ext cx="102960" cy="114252"/>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D0AEF01B-739F-B441-9928-4CA7AF0978F7}"/>
                    </a:ext>
                  </a:extLst>
                </p14:cNvPr>
                <p14:cNvContentPartPr/>
                <p14:nvPr/>
              </p14:nvContentPartPr>
              <p14:xfrm>
                <a:off x="2974002" y="2495796"/>
                <a:ext cx="144360" cy="78840"/>
              </p14:xfrm>
            </p:contentPart>
          </mc:Choice>
          <mc:Fallback>
            <p:pic>
              <p:nvPicPr>
                <p:cNvPr id="42" name="Ink 41">
                  <a:extLst>
                    <a:ext uri="{FF2B5EF4-FFF2-40B4-BE49-F238E27FC236}">
                      <a16:creationId xmlns:a16="http://schemas.microsoft.com/office/drawing/2014/main" id="{D0AEF01B-739F-B441-9928-4CA7AF0978F7}"/>
                    </a:ext>
                  </a:extLst>
                </p:cNvPr>
                <p:cNvPicPr/>
                <p:nvPr/>
              </p:nvPicPr>
              <p:blipFill>
                <a:blip r:embed="rId64"/>
                <a:stretch>
                  <a:fillRect/>
                </a:stretch>
              </p:blipFill>
              <p:spPr>
                <a:xfrm>
                  <a:off x="2958522" y="2480316"/>
                  <a:ext cx="174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8BB12E5C-6BB1-DF4F-AC67-CECA4061BE78}"/>
                    </a:ext>
                  </a:extLst>
                </p14:cNvPr>
                <p14:cNvContentPartPr/>
                <p14:nvPr/>
              </p14:nvContentPartPr>
              <p14:xfrm>
                <a:off x="3140682" y="2495796"/>
                <a:ext cx="43200" cy="76320"/>
              </p14:xfrm>
            </p:contentPart>
          </mc:Choice>
          <mc:Fallback>
            <p:pic>
              <p:nvPicPr>
                <p:cNvPr id="45" name="Ink 44">
                  <a:extLst>
                    <a:ext uri="{FF2B5EF4-FFF2-40B4-BE49-F238E27FC236}">
                      <a16:creationId xmlns:a16="http://schemas.microsoft.com/office/drawing/2014/main" id="{8BB12E5C-6BB1-DF4F-AC67-CECA4061BE78}"/>
                    </a:ext>
                  </a:extLst>
                </p:cNvPr>
                <p:cNvPicPr/>
                <p:nvPr/>
              </p:nvPicPr>
              <p:blipFill>
                <a:blip r:embed="rId66"/>
                <a:stretch>
                  <a:fillRect/>
                </a:stretch>
              </p:blipFill>
              <p:spPr>
                <a:xfrm>
                  <a:off x="3125202" y="2480316"/>
                  <a:ext cx="73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9FEE51BD-9FEA-1646-A493-E6EE31BDE7D6}"/>
                    </a:ext>
                  </a:extLst>
                </p14:cNvPr>
                <p14:cNvContentPartPr/>
                <p14:nvPr/>
              </p14:nvContentPartPr>
              <p14:xfrm>
                <a:off x="3203682" y="2468436"/>
                <a:ext cx="164520" cy="213480"/>
              </p14:xfrm>
            </p:contentPart>
          </mc:Choice>
          <mc:Fallback>
            <p:pic>
              <p:nvPicPr>
                <p:cNvPr id="46" name="Ink 45">
                  <a:extLst>
                    <a:ext uri="{FF2B5EF4-FFF2-40B4-BE49-F238E27FC236}">
                      <a16:creationId xmlns:a16="http://schemas.microsoft.com/office/drawing/2014/main" id="{9FEE51BD-9FEA-1646-A493-E6EE31BDE7D6}"/>
                    </a:ext>
                  </a:extLst>
                </p:cNvPr>
                <p:cNvPicPr/>
                <p:nvPr/>
              </p:nvPicPr>
              <p:blipFill>
                <a:blip r:embed="rId68"/>
                <a:stretch>
                  <a:fillRect/>
                </a:stretch>
              </p:blipFill>
              <p:spPr>
                <a:xfrm>
                  <a:off x="3188236" y="2452956"/>
                  <a:ext cx="195053"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Ink 46">
                  <a:extLst>
                    <a:ext uri="{FF2B5EF4-FFF2-40B4-BE49-F238E27FC236}">
                      <a16:creationId xmlns:a16="http://schemas.microsoft.com/office/drawing/2014/main" id="{90DBF3F1-4571-AD40-AE06-9D518148EC8F}"/>
                    </a:ext>
                  </a:extLst>
                </p14:cNvPr>
                <p14:cNvContentPartPr/>
                <p14:nvPr/>
              </p14:nvContentPartPr>
              <p14:xfrm>
                <a:off x="3415362" y="2432436"/>
                <a:ext cx="50040" cy="151200"/>
              </p14:xfrm>
            </p:contentPart>
          </mc:Choice>
          <mc:Fallback>
            <p:pic>
              <p:nvPicPr>
                <p:cNvPr id="47" name="Ink 46">
                  <a:extLst>
                    <a:ext uri="{FF2B5EF4-FFF2-40B4-BE49-F238E27FC236}">
                      <a16:creationId xmlns:a16="http://schemas.microsoft.com/office/drawing/2014/main" id="{90DBF3F1-4571-AD40-AE06-9D518148EC8F}"/>
                    </a:ext>
                  </a:extLst>
                </p:cNvPr>
                <p:cNvPicPr/>
                <p:nvPr/>
              </p:nvPicPr>
              <p:blipFill>
                <a:blip r:embed="rId70"/>
                <a:stretch>
                  <a:fillRect/>
                </a:stretch>
              </p:blipFill>
              <p:spPr>
                <a:xfrm>
                  <a:off x="3399882" y="2416956"/>
                  <a:ext cx="806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A97BFC03-3535-3F42-8ABC-BB5A7165830F}"/>
                    </a:ext>
                  </a:extLst>
                </p14:cNvPr>
                <p14:cNvContentPartPr/>
                <p14:nvPr/>
              </p14:nvContentPartPr>
              <p14:xfrm>
                <a:off x="3548513" y="2286592"/>
                <a:ext cx="1284480" cy="18720"/>
              </p14:xfrm>
            </p:contentPart>
          </mc:Choice>
          <mc:Fallback>
            <p:pic>
              <p:nvPicPr>
                <p:cNvPr id="49" name="Ink 48">
                  <a:extLst>
                    <a:ext uri="{FF2B5EF4-FFF2-40B4-BE49-F238E27FC236}">
                      <a16:creationId xmlns:a16="http://schemas.microsoft.com/office/drawing/2014/main" id="{A97BFC03-3535-3F42-8ABC-BB5A7165830F}"/>
                    </a:ext>
                  </a:extLst>
                </p:cNvPr>
                <p:cNvPicPr/>
                <p:nvPr/>
              </p:nvPicPr>
              <p:blipFill>
                <a:blip r:embed="rId72"/>
                <a:stretch>
                  <a:fillRect/>
                </a:stretch>
              </p:blipFill>
              <p:spPr>
                <a:xfrm>
                  <a:off x="3533033" y="2271404"/>
                  <a:ext cx="1315080" cy="48743"/>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 name="Ink 49">
                  <a:extLst>
                    <a:ext uri="{FF2B5EF4-FFF2-40B4-BE49-F238E27FC236}">
                      <a16:creationId xmlns:a16="http://schemas.microsoft.com/office/drawing/2014/main" id="{A1BEDCAC-FDE5-F141-B95E-DF6F3D90618E}"/>
                    </a:ext>
                  </a:extLst>
                </p14:cNvPr>
                <p14:cNvContentPartPr/>
                <p14:nvPr/>
              </p14:nvContentPartPr>
              <p14:xfrm>
                <a:off x="4807433" y="2256352"/>
                <a:ext cx="34920" cy="57960"/>
              </p14:xfrm>
            </p:contentPart>
          </mc:Choice>
          <mc:Fallback>
            <p:pic>
              <p:nvPicPr>
                <p:cNvPr id="50" name="Ink 49">
                  <a:extLst>
                    <a:ext uri="{FF2B5EF4-FFF2-40B4-BE49-F238E27FC236}">
                      <a16:creationId xmlns:a16="http://schemas.microsoft.com/office/drawing/2014/main" id="{A1BEDCAC-FDE5-F141-B95E-DF6F3D90618E}"/>
                    </a:ext>
                  </a:extLst>
                </p:cNvPr>
                <p:cNvPicPr/>
                <p:nvPr/>
              </p:nvPicPr>
              <p:blipFill>
                <a:blip r:embed="rId74"/>
                <a:stretch>
                  <a:fillRect/>
                </a:stretch>
              </p:blipFill>
              <p:spPr>
                <a:xfrm>
                  <a:off x="4791953" y="2240872"/>
                  <a:ext cx="655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1" name="Ink 50">
                  <a:extLst>
                    <a:ext uri="{FF2B5EF4-FFF2-40B4-BE49-F238E27FC236}">
                      <a16:creationId xmlns:a16="http://schemas.microsoft.com/office/drawing/2014/main" id="{66DD6A66-79EF-4648-851E-989C6FFD09C1}"/>
                    </a:ext>
                  </a:extLst>
                </p14:cNvPr>
                <p14:cNvContentPartPr/>
                <p14:nvPr/>
              </p14:nvContentPartPr>
              <p14:xfrm>
                <a:off x="3740393" y="2106232"/>
                <a:ext cx="9720" cy="120600"/>
              </p14:xfrm>
            </p:contentPart>
          </mc:Choice>
          <mc:Fallback>
            <p:pic>
              <p:nvPicPr>
                <p:cNvPr id="51" name="Ink 50">
                  <a:extLst>
                    <a:ext uri="{FF2B5EF4-FFF2-40B4-BE49-F238E27FC236}">
                      <a16:creationId xmlns:a16="http://schemas.microsoft.com/office/drawing/2014/main" id="{66DD6A66-79EF-4648-851E-989C6FFD09C1}"/>
                    </a:ext>
                  </a:extLst>
                </p:cNvPr>
                <p:cNvPicPr/>
                <p:nvPr/>
              </p:nvPicPr>
              <p:blipFill>
                <a:blip r:embed="rId76"/>
                <a:stretch>
                  <a:fillRect/>
                </a:stretch>
              </p:blipFill>
              <p:spPr>
                <a:xfrm>
                  <a:off x="3724913" y="2090706"/>
                  <a:ext cx="40320" cy="151292"/>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Ink 51">
                  <a:extLst>
                    <a:ext uri="{FF2B5EF4-FFF2-40B4-BE49-F238E27FC236}">
                      <a16:creationId xmlns:a16="http://schemas.microsoft.com/office/drawing/2014/main" id="{00935A73-29E5-0744-89EE-513B57540BAF}"/>
                    </a:ext>
                  </a:extLst>
                </p14:cNvPr>
                <p14:cNvContentPartPr/>
                <p14:nvPr/>
              </p14:nvContentPartPr>
              <p14:xfrm>
                <a:off x="3793313" y="2145472"/>
                <a:ext cx="106560" cy="65160"/>
              </p14:xfrm>
            </p:contentPart>
          </mc:Choice>
          <mc:Fallback>
            <p:pic>
              <p:nvPicPr>
                <p:cNvPr id="52" name="Ink 51">
                  <a:extLst>
                    <a:ext uri="{FF2B5EF4-FFF2-40B4-BE49-F238E27FC236}">
                      <a16:creationId xmlns:a16="http://schemas.microsoft.com/office/drawing/2014/main" id="{00935A73-29E5-0744-89EE-513B57540BAF}"/>
                    </a:ext>
                  </a:extLst>
                </p:cNvPr>
                <p:cNvPicPr/>
                <p:nvPr/>
              </p:nvPicPr>
              <p:blipFill>
                <a:blip r:embed="rId78"/>
                <a:stretch>
                  <a:fillRect/>
                </a:stretch>
              </p:blipFill>
              <p:spPr>
                <a:xfrm>
                  <a:off x="3777833" y="2129992"/>
                  <a:ext cx="1371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Ink 53">
                  <a:extLst>
                    <a:ext uri="{FF2B5EF4-FFF2-40B4-BE49-F238E27FC236}">
                      <a16:creationId xmlns:a16="http://schemas.microsoft.com/office/drawing/2014/main" id="{13AC291D-37B7-8F4A-BF07-70F91B2F85A1}"/>
                    </a:ext>
                  </a:extLst>
                </p14:cNvPr>
                <p14:cNvContentPartPr/>
                <p14:nvPr/>
              </p14:nvContentPartPr>
              <p14:xfrm>
                <a:off x="5028195" y="2140557"/>
                <a:ext cx="14040" cy="188280"/>
              </p14:xfrm>
            </p:contentPart>
          </mc:Choice>
          <mc:Fallback>
            <p:pic>
              <p:nvPicPr>
                <p:cNvPr id="54" name="Ink 53">
                  <a:extLst>
                    <a:ext uri="{FF2B5EF4-FFF2-40B4-BE49-F238E27FC236}">
                      <a16:creationId xmlns:a16="http://schemas.microsoft.com/office/drawing/2014/main" id="{13AC291D-37B7-8F4A-BF07-70F91B2F85A1}"/>
                    </a:ext>
                  </a:extLst>
                </p:cNvPr>
                <p:cNvPicPr/>
                <p:nvPr/>
              </p:nvPicPr>
              <p:blipFill>
                <a:blip r:embed="rId80"/>
                <a:stretch>
                  <a:fillRect/>
                </a:stretch>
              </p:blipFill>
              <p:spPr>
                <a:xfrm>
                  <a:off x="5013102" y="2125107"/>
                  <a:ext cx="43875" cy="218822"/>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Ink 54">
                  <a:extLst>
                    <a:ext uri="{FF2B5EF4-FFF2-40B4-BE49-F238E27FC236}">
                      <a16:creationId xmlns:a16="http://schemas.microsoft.com/office/drawing/2014/main" id="{BBCDC435-A0EC-AF45-B6FA-5E83E61B1193}"/>
                    </a:ext>
                  </a:extLst>
                </p14:cNvPr>
                <p14:cNvContentPartPr/>
                <p14:nvPr/>
              </p14:nvContentPartPr>
              <p14:xfrm>
                <a:off x="5037195" y="2110317"/>
                <a:ext cx="265680" cy="254160"/>
              </p14:xfrm>
            </p:contentPart>
          </mc:Choice>
          <mc:Fallback>
            <p:pic>
              <p:nvPicPr>
                <p:cNvPr id="55" name="Ink 54">
                  <a:extLst>
                    <a:ext uri="{FF2B5EF4-FFF2-40B4-BE49-F238E27FC236}">
                      <a16:creationId xmlns:a16="http://schemas.microsoft.com/office/drawing/2014/main" id="{BBCDC435-A0EC-AF45-B6FA-5E83E61B1193}"/>
                    </a:ext>
                  </a:extLst>
                </p:cNvPr>
                <p:cNvPicPr/>
                <p:nvPr/>
              </p:nvPicPr>
              <p:blipFill>
                <a:blip r:embed="rId82"/>
                <a:stretch>
                  <a:fillRect/>
                </a:stretch>
              </p:blipFill>
              <p:spPr>
                <a:xfrm>
                  <a:off x="5021715" y="2094837"/>
                  <a:ext cx="2962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6" name="Ink 55">
                  <a:extLst>
                    <a:ext uri="{FF2B5EF4-FFF2-40B4-BE49-F238E27FC236}">
                      <a16:creationId xmlns:a16="http://schemas.microsoft.com/office/drawing/2014/main" id="{464088E8-BAFF-F949-8176-9E9EC67D70C0}"/>
                    </a:ext>
                  </a:extLst>
                </p14:cNvPr>
                <p14:cNvContentPartPr/>
                <p14:nvPr/>
              </p14:nvContentPartPr>
              <p14:xfrm>
                <a:off x="5037195" y="2364117"/>
                <a:ext cx="263160" cy="18720"/>
              </p14:xfrm>
            </p:contentPart>
          </mc:Choice>
          <mc:Fallback>
            <p:pic>
              <p:nvPicPr>
                <p:cNvPr id="56" name="Ink 55">
                  <a:extLst>
                    <a:ext uri="{FF2B5EF4-FFF2-40B4-BE49-F238E27FC236}">
                      <a16:creationId xmlns:a16="http://schemas.microsoft.com/office/drawing/2014/main" id="{464088E8-BAFF-F949-8176-9E9EC67D70C0}"/>
                    </a:ext>
                  </a:extLst>
                </p:cNvPr>
                <p:cNvPicPr/>
                <p:nvPr/>
              </p:nvPicPr>
              <p:blipFill>
                <a:blip r:embed="rId84"/>
                <a:stretch>
                  <a:fillRect/>
                </a:stretch>
              </p:blipFill>
              <p:spPr>
                <a:xfrm>
                  <a:off x="5021715" y="2348637"/>
                  <a:ext cx="2937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 name="Ink 56">
                  <a:extLst>
                    <a:ext uri="{FF2B5EF4-FFF2-40B4-BE49-F238E27FC236}">
                      <a16:creationId xmlns:a16="http://schemas.microsoft.com/office/drawing/2014/main" id="{269D6E16-5F3C-F94B-A602-8961FEF3B822}"/>
                    </a:ext>
                  </a:extLst>
                </p14:cNvPr>
                <p14:cNvContentPartPr/>
                <p14:nvPr/>
              </p14:nvContentPartPr>
              <p14:xfrm>
                <a:off x="5141235" y="2200317"/>
                <a:ext cx="83520" cy="95040"/>
              </p14:xfrm>
            </p:contentPart>
          </mc:Choice>
          <mc:Fallback>
            <p:pic>
              <p:nvPicPr>
                <p:cNvPr id="57" name="Ink 56">
                  <a:extLst>
                    <a:ext uri="{FF2B5EF4-FFF2-40B4-BE49-F238E27FC236}">
                      <a16:creationId xmlns:a16="http://schemas.microsoft.com/office/drawing/2014/main" id="{269D6E16-5F3C-F94B-A602-8961FEF3B822}"/>
                    </a:ext>
                  </a:extLst>
                </p:cNvPr>
                <p:cNvPicPr/>
                <p:nvPr/>
              </p:nvPicPr>
              <p:blipFill>
                <a:blip r:embed="rId86"/>
                <a:stretch>
                  <a:fillRect/>
                </a:stretch>
              </p:blipFill>
              <p:spPr>
                <a:xfrm>
                  <a:off x="5125755" y="2184778"/>
                  <a:ext cx="114120" cy="125756"/>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Ink 58">
                  <a:extLst>
                    <a:ext uri="{FF2B5EF4-FFF2-40B4-BE49-F238E27FC236}">
                      <a16:creationId xmlns:a16="http://schemas.microsoft.com/office/drawing/2014/main" id="{D70475E6-497E-A247-AF15-6EDEDF50839E}"/>
                    </a:ext>
                  </a:extLst>
                </p14:cNvPr>
                <p14:cNvContentPartPr/>
                <p14:nvPr/>
              </p14:nvContentPartPr>
              <p14:xfrm>
                <a:off x="4849603" y="2489003"/>
                <a:ext cx="147240" cy="73440"/>
              </p14:xfrm>
            </p:contentPart>
          </mc:Choice>
          <mc:Fallback>
            <p:pic>
              <p:nvPicPr>
                <p:cNvPr id="59" name="Ink 58">
                  <a:extLst>
                    <a:ext uri="{FF2B5EF4-FFF2-40B4-BE49-F238E27FC236}">
                      <a16:creationId xmlns:a16="http://schemas.microsoft.com/office/drawing/2014/main" id="{D70475E6-497E-A247-AF15-6EDEDF50839E}"/>
                    </a:ext>
                  </a:extLst>
                </p:cNvPr>
                <p:cNvPicPr/>
                <p:nvPr/>
              </p:nvPicPr>
              <p:blipFill>
                <a:blip r:embed="rId88"/>
                <a:stretch>
                  <a:fillRect/>
                </a:stretch>
              </p:blipFill>
              <p:spPr>
                <a:xfrm>
                  <a:off x="4834123" y="2473523"/>
                  <a:ext cx="1778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Ink 59">
                  <a:extLst>
                    <a:ext uri="{FF2B5EF4-FFF2-40B4-BE49-F238E27FC236}">
                      <a16:creationId xmlns:a16="http://schemas.microsoft.com/office/drawing/2014/main" id="{AA8D9361-D98A-A448-AE89-F7D60B1A3CD8}"/>
                    </a:ext>
                  </a:extLst>
                </p14:cNvPr>
                <p14:cNvContentPartPr/>
                <p14:nvPr/>
              </p14:nvContentPartPr>
              <p14:xfrm>
                <a:off x="5025643" y="2475323"/>
                <a:ext cx="64800" cy="156240"/>
              </p14:xfrm>
            </p:contentPart>
          </mc:Choice>
          <mc:Fallback>
            <p:pic>
              <p:nvPicPr>
                <p:cNvPr id="60" name="Ink 59">
                  <a:extLst>
                    <a:ext uri="{FF2B5EF4-FFF2-40B4-BE49-F238E27FC236}">
                      <a16:creationId xmlns:a16="http://schemas.microsoft.com/office/drawing/2014/main" id="{AA8D9361-D98A-A448-AE89-F7D60B1A3CD8}"/>
                    </a:ext>
                  </a:extLst>
                </p:cNvPr>
                <p:cNvPicPr/>
                <p:nvPr/>
              </p:nvPicPr>
              <p:blipFill>
                <a:blip r:embed="rId90"/>
                <a:stretch>
                  <a:fillRect/>
                </a:stretch>
              </p:blipFill>
              <p:spPr>
                <a:xfrm>
                  <a:off x="5010163" y="2459879"/>
                  <a:ext cx="95400" cy="18677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Ink 60">
                  <a:extLst>
                    <a:ext uri="{FF2B5EF4-FFF2-40B4-BE49-F238E27FC236}">
                      <a16:creationId xmlns:a16="http://schemas.microsoft.com/office/drawing/2014/main" id="{EDD749C8-9BAA-6A4E-983D-349BF0C1D6ED}"/>
                    </a:ext>
                  </a:extLst>
                </p14:cNvPr>
                <p14:cNvContentPartPr/>
                <p14:nvPr/>
              </p14:nvContentPartPr>
              <p14:xfrm>
                <a:off x="5126443" y="2499443"/>
                <a:ext cx="17640" cy="57240"/>
              </p14:xfrm>
            </p:contentPart>
          </mc:Choice>
          <mc:Fallback>
            <p:pic>
              <p:nvPicPr>
                <p:cNvPr id="61" name="Ink 60">
                  <a:extLst>
                    <a:ext uri="{FF2B5EF4-FFF2-40B4-BE49-F238E27FC236}">
                      <a16:creationId xmlns:a16="http://schemas.microsoft.com/office/drawing/2014/main" id="{EDD749C8-9BAA-6A4E-983D-349BF0C1D6ED}"/>
                    </a:ext>
                  </a:extLst>
                </p:cNvPr>
                <p:cNvPicPr/>
                <p:nvPr/>
              </p:nvPicPr>
              <p:blipFill>
                <a:blip r:embed="rId92"/>
                <a:stretch>
                  <a:fillRect/>
                </a:stretch>
              </p:blipFill>
              <p:spPr>
                <a:xfrm>
                  <a:off x="5110963" y="2484060"/>
                  <a:ext cx="48240" cy="87649"/>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Ink 61">
                  <a:extLst>
                    <a:ext uri="{FF2B5EF4-FFF2-40B4-BE49-F238E27FC236}">
                      <a16:creationId xmlns:a16="http://schemas.microsoft.com/office/drawing/2014/main" id="{26DF1118-53CD-7C45-B427-8E7CA0E0C137}"/>
                    </a:ext>
                  </a:extLst>
                </p14:cNvPr>
                <p14:cNvContentPartPr/>
                <p14:nvPr/>
              </p14:nvContentPartPr>
              <p14:xfrm>
                <a:off x="5145883" y="2465603"/>
                <a:ext cx="9000" cy="8280"/>
              </p14:xfrm>
            </p:contentPart>
          </mc:Choice>
          <mc:Fallback>
            <p:pic>
              <p:nvPicPr>
                <p:cNvPr id="62" name="Ink 61">
                  <a:extLst>
                    <a:ext uri="{FF2B5EF4-FFF2-40B4-BE49-F238E27FC236}">
                      <a16:creationId xmlns:a16="http://schemas.microsoft.com/office/drawing/2014/main" id="{26DF1118-53CD-7C45-B427-8E7CA0E0C137}"/>
                    </a:ext>
                  </a:extLst>
                </p:cNvPr>
                <p:cNvPicPr/>
                <p:nvPr/>
              </p:nvPicPr>
              <p:blipFill>
                <a:blip r:embed="rId94"/>
                <a:stretch>
                  <a:fillRect/>
                </a:stretch>
              </p:blipFill>
              <p:spPr>
                <a:xfrm>
                  <a:off x="5130403" y="2450123"/>
                  <a:ext cx="39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Ink 62">
                  <a:extLst>
                    <a:ext uri="{FF2B5EF4-FFF2-40B4-BE49-F238E27FC236}">
                      <a16:creationId xmlns:a16="http://schemas.microsoft.com/office/drawing/2014/main" id="{9BF5ED62-BA32-6F43-B6D5-77514BCC926A}"/>
                    </a:ext>
                  </a:extLst>
                </p14:cNvPr>
                <p14:cNvContentPartPr/>
                <p14:nvPr/>
              </p14:nvContentPartPr>
              <p14:xfrm>
                <a:off x="5189083" y="2465603"/>
                <a:ext cx="38520" cy="91800"/>
              </p14:xfrm>
            </p:contentPart>
          </mc:Choice>
          <mc:Fallback>
            <p:pic>
              <p:nvPicPr>
                <p:cNvPr id="63" name="Ink 62">
                  <a:extLst>
                    <a:ext uri="{FF2B5EF4-FFF2-40B4-BE49-F238E27FC236}">
                      <a16:creationId xmlns:a16="http://schemas.microsoft.com/office/drawing/2014/main" id="{9BF5ED62-BA32-6F43-B6D5-77514BCC926A}"/>
                    </a:ext>
                  </a:extLst>
                </p:cNvPr>
                <p:cNvPicPr/>
                <p:nvPr/>
              </p:nvPicPr>
              <p:blipFill>
                <a:blip r:embed="rId96"/>
                <a:stretch>
                  <a:fillRect/>
                </a:stretch>
              </p:blipFill>
              <p:spPr>
                <a:xfrm>
                  <a:off x="5173457" y="2450123"/>
                  <a:ext cx="69409"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56" name="Ink 255">
                  <a:extLst>
                    <a:ext uri="{FF2B5EF4-FFF2-40B4-BE49-F238E27FC236}">
                      <a16:creationId xmlns:a16="http://schemas.microsoft.com/office/drawing/2014/main" id="{7BDD3E03-1FFC-594B-B161-EA7BA87DA216}"/>
                    </a:ext>
                  </a:extLst>
                </p14:cNvPr>
                <p14:cNvContentPartPr/>
                <p14:nvPr/>
              </p14:nvContentPartPr>
              <p14:xfrm>
                <a:off x="5234443" y="2457683"/>
                <a:ext cx="69840" cy="7200"/>
              </p14:xfrm>
            </p:contentPart>
          </mc:Choice>
          <mc:Fallback>
            <p:pic>
              <p:nvPicPr>
                <p:cNvPr id="256" name="Ink 255">
                  <a:extLst>
                    <a:ext uri="{FF2B5EF4-FFF2-40B4-BE49-F238E27FC236}">
                      <a16:creationId xmlns:a16="http://schemas.microsoft.com/office/drawing/2014/main" id="{7BDD3E03-1FFC-594B-B161-EA7BA87DA216}"/>
                    </a:ext>
                  </a:extLst>
                </p:cNvPr>
                <p:cNvPicPr/>
                <p:nvPr/>
              </p:nvPicPr>
              <p:blipFill>
                <a:blip r:embed="rId98"/>
                <a:stretch>
                  <a:fillRect/>
                </a:stretch>
              </p:blipFill>
              <p:spPr>
                <a:xfrm>
                  <a:off x="5218963" y="2442203"/>
                  <a:ext cx="1004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57" name="Ink 256">
                  <a:extLst>
                    <a:ext uri="{FF2B5EF4-FFF2-40B4-BE49-F238E27FC236}">
                      <a16:creationId xmlns:a16="http://schemas.microsoft.com/office/drawing/2014/main" id="{03924AB4-5193-8542-9F01-13D16F060052}"/>
                    </a:ext>
                  </a:extLst>
                </p14:cNvPr>
                <p14:cNvContentPartPr/>
                <p14:nvPr/>
              </p14:nvContentPartPr>
              <p14:xfrm>
                <a:off x="5270803" y="2433563"/>
                <a:ext cx="38520" cy="153360"/>
              </p14:xfrm>
            </p:contentPart>
          </mc:Choice>
          <mc:Fallback>
            <p:pic>
              <p:nvPicPr>
                <p:cNvPr id="257" name="Ink 256">
                  <a:extLst>
                    <a:ext uri="{FF2B5EF4-FFF2-40B4-BE49-F238E27FC236}">
                      <a16:creationId xmlns:a16="http://schemas.microsoft.com/office/drawing/2014/main" id="{03924AB4-5193-8542-9F01-13D16F060052}"/>
                    </a:ext>
                  </a:extLst>
                </p:cNvPr>
                <p:cNvPicPr/>
                <p:nvPr/>
              </p:nvPicPr>
              <p:blipFill>
                <a:blip r:embed="rId100"/>
                <a:stretch>
                  <a:fillRect/>
                </a:stretch>
              </p:blipFill>
              <p:spPr>
                <a:xfrm>
                  <a:off x="5255323" y="2418083"/>
                  <a:ext cx="691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58" name="Ink 257">
                  <a:extLst>
                    <a:ext uri="{FF2B5EF4-FFF2-40B4-BE49-F238E27FC236}">
                      <a16:creationId xmlns:a16="http://schemas.microsoft.com/office/drawing/2014/main" id="{225455EA-965C-7849-B69C-8BD141B8B835}"/>
                    </a:ext>
                  </a:extLst>
                </p14:cNvPr>
                <p14:cNvContentPartPr/>
                <p14:nvPr/>
              </p14:nvContentPartPr>
              <p14:xfrm>
                <a:off x="5314363" y="2461283"/>
                <a:ext cx="69840" cy="74880"/>
              </p14:xfrm>
            </p:contentPart>
          </mc:Choice>
          <mc:Fallback>
            <p:pic>
              <p:nvPicPr>
                <p:cNvPr id="258" name="Ink 257">
                  <a:extLst>
                    <a:ext uri="{FF2B5EF4-FFF2-40B4-BE49-F238E27FC236}">
                      <a16:creationId xmlns:a16="http://schemas.microsoft.com/office/drawing/2014/main" id="{225455EA-965C-7849-B69C-8BD141B8B835}"/>
                    </a:ext>
                  </a:extLst>
                </p:cNvPr>
                <p:cNvPicPr/>
                <p:nvPr/>
              </p:nvPicPr>
              <p:blipFill>
                <a:blip r:embed="rId102"/>
                <a:stretch>
                  <a:fillRect/>
                </a:stretch>
              </p:blipFill>
              <p:spPr>
                <a:xfrm>
                  <a:off x="5298883" y="2445803"/>
                  <a:ext cx="1004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59" name="Ink 258">
                  <a:extLst>
                    <a:ext uri="{FF2B5EF4-FFF2-40B4-BE49-F238E27FC236}">
                      <a16:creationId xmlns:a16="http://schemas.microsoft.com/office/drawing/2014/main" id="{DBD7CA82-392A-7F4A-9ECB-037093F03085}"/>
                    </a:ext>
                  </a:extLst>
                </p14:cNvPr>
                <p14:cNvContentPartPr/>
                <p14:nvPr/>
              </p14:nvContentPartPr>
              <p14:xfrm>
                <a:off x="5401123" y="2450843"/>
                <a:ext cx="42120" cy="77760"/>
              </p14:xfrm>
            </p:contentPart>
          </mc:Choice>
          <mc:Fallback>
            <p:pic>
              <p:nvPicPr>
                <p:cNvPr id="259" name="Ink 258">
                  <a:extLst>
                    <a:ext uri="{FF2B5EF4-FFF2-40B4-BE49-F238E27FC236}">
                      <a16:creationId xmlns:a16="http://schemas.microsoft.com/office/drawing/2014/main" id="{DBD7CA82-392A-7F4A-9ECB-037093F03085}"/>
                    </a:ext>
                  </a:extLst>
                </p:cNvPr>
                <p:cNvPicPr/>
                <p:nvPr/>
              </p:nvPicPr>
              <p:blipFill>
                <a:blip r:embed="rId104"/>
                <a:stretch>
                  <a:fillRect/>
                </a:stretch>
              </p:blipFill>
              <p:spPr>
                <a:xfrm>
                  <a:off x="5385774" y="2435363"/>
                  <a:ext cx="72461"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61" name="Ink 260">
                  <a:extLst>
                    <a:ext uri="{FF2B5EF4-FFF2-40B4-BE49-F238E27FC236}">
                      <a16:creationId xmlns:a16="http://schemas.microsoft.com/office/drawing/2014/main" id="{645F9EE7-B70C-914A-99E8-BB531CC817FB}"/>
                    </a:ext>
                  </a:extLst>
                </p14:cNvPr>
                <p14:cNvContentPartPr/>
                <p14:nvPr/>
              </p14:nvContentPartPr>
              <p14:xfrm>
                <a:off x="5517763" y="2431763"/>
                <a:ext cx="71640" cy="99360"/>
              </p14:xfrm>
            </p:contentPart>
          </mc:Choice>
          <mc:Fallback>
            <p:pic>
              <p:nvPicPr>
                <p:cNvPr id="261" name="Ink 260">
                  <a:extLst>
                    <a:ext uri="{FF2B5EF4-FFF2-40B4-BE49-F238E27FC236}">
                      <a16:creationId xmlns:a16="http://schemas.microsoft.com/office/drawing/2014/main" id="{645F9EE7-B70C-914A-99E8-BB531CC817FB}"/>
                    </a:ext>
                  </a:extLst>
                </p:cNvPr>
                <p:cNvPicPr/>
                <p:nvPr/>
              </p:nvPicPr>
              <p:blipFill>
                <a:blip r:embed="rId106"/>
                <a:stretch>
                  <a:fillRect/>
                </a:stretch>
              </p:blipFill>
              <p:spPr>
                <a:xfrm>
                  <a:off x="5502283" y="2416283"/>
                  <a:ext cx="1022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62" name="Ink 261">
                  <a:extLst>
                    <a:ext uri="{FF2B5EF4-FFF2-40B4-BE49-F238E27FC236}">
                      <a16:creationId xmlns:a16="http://schemas.microsoft.com/office/drawing/2014/main" id="{2931547F-DFD6-F349-B8FA-155B3043CCDB}"/>
                    </a:ext>
                  </a:extLst>
                </p14:cNvPr>
                <p14:cNvContentPartPr/>
                <p14:nvPr/>
              </p14:nvContentPartPr>
              <p14:xfrm>
                <a:off x="5533243" y="2391803"/>
                <a:ext cx="28080" cy="160200"/>
              </p14:xfrm>
            </p:contentPart>
          </mc:Choice>
          <mc:Fallback>
            <p:pic>
              <p:nvPicPr>
                <p:cNvPr id="262" name="Ink 261">
                  <a:extLst>
                    <a:ext uri="{FF2B5EF4-FFF2-40B4-BE49-F238E27FC236}">
                      <a16:creationId xmlns:a16="http://schemas.microsoft.com/office/drawing/2014/main" id="{2931547F-DFD6-F349-B8FA-155B3043CCDB}"/>
                    </a:ext>
                  </a:extLst>
                </p:cNvPr>
                <p:cNvPicPr/>
                <p:nvPr/>
              </p:nvPicPr>
              <p:blipFill>
                <a:blip r:embed="rId108"/>
                <a:stretch>
                  <a:fillRect/>
                </a:stretch>
              </p:blipFill>
              <p:spPr>
                <a:xfrm>
                  <a:off x="5517763" y="2376323"/>
                  <a:ext cx="586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63" name="Ink 262">
                  <a:extLst>
                    <a:ext uri="{FF2B5EF4-FFF2-40B4-BE49-F238E27FC236}">
                      <a16:creationId xmlns:a16="http://schemas.microsoft.com/office/drawing/2014/main" id="{4F85D692-5442-4247-9C05-5FB73EEA4AFE}"/>
                    </a:ext>
                  </a:extLst>
                </p14:cNvPr>
                <p14:cNvContentPartPr/>
                <p14:nvPr/>
              </p14:nvContentPartPr>
              <p14:xfrm>
                <a:off x="5623603" y="2426363"/>
                <a:ext cx="78480" cy="96120"/>
              </p14:xfrm>
            </p:contentPart>
          </mc:Choice>
          <mc:Fallback>
            <p:pic>
              <p:nvPicPr>
                <p:cNvPr id="263" name="Ink 262">
                  <a:extLst>
                    <a:ext uri="{FF2B5EF4-FFF2-40B4-BE49-F238E27FC236}">
                      <a16:creationId xmlns:a16="http://schemas.microsoft.com/office/drawing/2014/main" id="{4F85D692-5442-4247-9C05-5FB73EEA4AFE}"/>
                    </a:ext>
                  </a:extLst>
                </p:cNvPr>
                <p:cNvPicPr/>
                <p:nvPr/>
              </p:nvPicPr>
              <p:blipFill>
                <a:blip r:embed="rId110"/>
                <a:stretch>
                  <a:fillRect/>
                </a:stretch>
              </p:blipFill>
              <p:spPr>
                <a:xfrm>
                  <a:off x="5608123" y="2410825"/>
                  <a:ext cx="109080" cy="126835"/>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65" name="Ink 264">
                  <a:extLst>
                    <a:ext uri="{FF2B5EF4-FFF2-40B4-BE49-F238E27FC236}">
                      <a16:creationId xmlns:a16="http://schemas.microsoft.com/office/drawing/2014/main" id="{5C108067-4986-024D-B366-AC8D73BF87FC}"/>
                    </a:ext>
                  </a:extLst>
                </p14:cNvPr>
                <p14:cNvContentPartPr/>
                <p14:nvPr/>
              </p14:nvContentPartPr>
              <p14:xfrm>
                <a:off x="5189083" y="2699243"/>
                <a:ext cx="7200" cy="671400"/>
              </p14:xfrm>
            </p:contentPart>
          </mc:Choice>
          <mc:Fallback>
            <p:pic>
              <p:nvPicPr>
                <p:cNvPr id="265" name="Ink 264">
                  <a:extLst>
                    <a:ext uri="{FF2B5EF4-FFF2-40B4-BE49-F238E27FC236}">
                      <a16:creationId xmlns:a16="http://schemas.microsoft.com/office/drawing/2014/main" id="{5C108067-4986-024D-B366-AC8D73BF87FC}"/>
                    </a:ext>
                  </a:extLst>
                </p:cNvPr>
                <p:cNvPicPr/>
                <p:nvPr/>
              </p:nvPicPr>
              <p:blipFill>
                <a:blip r:embed="rId112"/>
                <a:stretch>
                  <a:fillRect/>
                </a:stretch>
              </p:blipFill>
              <p:spPr>
                <a:xfrm>
                  <a:off x="5173603" y="2683763"/>
                  <a:ext cx="3780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66" name="Ink 265">
                  <a:extLst>
                    <a:ext uri="{FF2B5EF4-FFF2-40B4-BE49-F238E27FC236}">
                      <a16:creationId xmlns:a16="http://schemas.microsoft.com/office/drawing/2014/main" id="{A754F631-0249-5D47-93B5-0AC0447AB427}"/>
                    </a:ext>
                  </a:extLst>
                </p14:cNvPr>
                <p14:cNvContentPartPr/>
                <p14:nvPr/>
              </p14:nvContentPartPr>
              <p14:xfrm>
                <a:off x="5156323" y="3314483"/>
                <a:ext cx="80280" cy="57600"/>
              </p14:xfrm>
            </p:contentPart>
          </mc:Choice>
          <mc:Fallback>
            <p:pic>
              <p:nvPicPr>
                <p:cNvPr id="266" name="Ink 265">
                  <a:extLst>
                    <a:ext uri="{FF2B5EF4-FFF2-40B4-BE49-F238E27FC236}">
                      <a16:creationId xmlns:a16="http://schemas.microsoft.com/office/drawing/2014/main" id="{A754F631-0249-5D47-93B5-0AC0447AB427}"/>
                    </a:ext>
                  </a:extLst>
                </p:cNvPr>
                <p:cNvPicPr/>
                <p:nvPr/>
              </p:nvPicPr>
              <p:blipFill>
                <a:blip r:embed="rId114"/>
                <a:stretch>
                  <a:fillRect/>
                </a:stretch>
              </p:blipFill>
              <p:spPr>
                <a:xfrm>
                  <a:off x="5140843" y="3299003"/>
                  <a:ext cx="1108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68" name="Ink 267">
                  <a:extLst>
                    <a:ext uri="{FF2B5EF4-FFF2-40B4-BE49-F238E27FC236}">
                      <a16:creationId xmlns:a16="http://schemas.microsoft.com/office/drawing/2014/main" id="{BC663AE0-A6AD-8448-A7C7-7AE656D68989}"/>
                    </a:ext>
                  </a:extLst>
                </p14:cNvPr>
                <p14:cNvContentPartPr/>
                <p14:nvPr/>
              </p14:nvContentPartPr>
              <p14:xfrm>
                <a:off x="5359865" y="2942130"/>
                <a:ext cx="73080" cy="74880"/>
              </p14:xfrm>
            </p:contentPart>
          </mc:Choice>
          <mc:Fallback>
            <p:pic>
              <p:nvPicPr>
                <p:cNvPr id="268" name="Ink 267">
                  <a:extLst>
                    <a:ext uri="{FF2B5EF4-FFF2-40B4-BE49-F238E27FC236}">
                      <a16:creationId xmlns:a16="http://schemas.microsoft.com/office/drawing/2014/main" id="{BC663AE0-A6AD-8448-A7C7-7AE656D68989}"/>
                    </a:ext>
                  </a:extLst>
                </p:cNvPr>
                <p:cNvPicPr/>
                <p:nvPr/>
              </p:nvPicPr>
              <p:blipFill>
                <a:blip r:embed="rId116"/>
                <a:stretch>
                  <a:fillRect/>
                </a:stretch>
              </p:blipFill>
              <p:spPr>
                <a:xfrm>
                  <a:off x="5344461" y="2926650"/>
                  <a:ext cx="10353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69" name="Ink 268">
                  <a:extLst>
                    <a:ext uri="{FF2B5EF4-FFF2-40B4-BE49-F238E27FC236}">
                      <a16:creationId xmlns:a16="http://schemas.microsoft.com/office/drawing/2014/main" id="{726552BD-A791-B74A-9A96-978C317FFD37}"/>
                    </a:ext>
                  </a:extLst>
                </p14:cNvPr>
                <p14:cNvContentPartPr/>
                <p14:nvPr/>
              </p14:nvContentPartPr>
              <p14:xfrm>
                <a:off x="5458145" y="2893890"/>
                <a:ext cx="65520" cy="131400"/>
              </p14:xfrm>
            </p:contentPart>
          </mc:Choice>
          <mc:Fallback>
            <p:pic>
              <p:nvPicPr>
                <p:cNvPr id="269" name="Ink 268">
                  <a:extLst>
                    <a:ext uri="{FF2B5EF4-FFF2-40B4-BE49-F238E27FC236}">
                      <a16:creationId xmlns:a16="http://schemas.microsoft.com/office/drawing/2014/main" id="{726552BD-A791-B74A-9A96-978C317FFD37}"/>
                    </a:ext>
                  </a:extLst>
                </p:cNvPr>
                <p:cNvPicPr/>
                <p:nvPr/>
              </p:nvPicPr>
              <p:blipFill>
                <a:blip r:embed="rId118"/>
                <a:stretch>
                  <a:fillRect/>
                </a:stretch>
              </p:blipFill>
              <p:spPr>
                <a:xfrm>
                  <a:off x="5442665" y="2878410"/>
                  <a:ext cx="961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70" name="Ink 269">
                  <a:extLst>
                    <a:ext uri="{FF2B5EF4-FFF2-40B4-BE49-F238E27FC236}">
                      <a16:creationId xmlns:a16="http://schemas.microsoft.com/office/drawing/2014/main" id="{30CE9264-ED0E-D541-8310-90601AEA34A1}"/>
                    </a:ext>
                  </a:extLst>
                </p14:cNvPr>
                <p14:cNvContentPartPr/>
                <p14:nvPr/>
              </p14:nvContentPartPr>
              <p14:xfrm>
                <a:off x="5550305" y="2890290"/>
                <a:ext cx="70200" cy="128520"/>
              </p14:xfrm>
            </p:contentPart>
          </mc:Choice>
          <mc:Fallback>
            <p:pic>
              <p:nvPicPr>
                <p:cNvPr id="270" name="Ink 269">
                  <a:extLst>
                    <a:ext uri="{FF2B5EF4-FFF2-40B4-BE49-F238E27FC236}">
                      <a16:creationId xmlns:a16="http://schemas.microsoft.com/office/drawing/2014/main" id="{30CE9264-ED0E-D541-8310-90601AEA34A1}"/>
                    </a:ext>
                  </a:extLst>
                </p:cNvPr>
                <p:cNvPicPr/>
                <p:nvPr/>
              </p:nvPicPr>
              <p:blipFill>
                <a:blip r:embed="rId120"/>
                <a:stretch>
                  <a:fillRect/>
                </a:stretch>
              </p:blipFill>
              <p:spPr>
                <a:xfrm>
                  <a:off x="5534825" y="2874767"/>
                  <a:ext cx="10080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71" name="Ink 270">
                  <a:extLst>
                    <a:ext uri="{FF2B5EF4-FFF2-40B4-BE49-F238E27FC236}">
                      <a16:creationId xmlns:a16="http://schemas.microsoft.com/office/drawing/2014/main" id="{C9B92B0C-7961-B640-868E-68EA443F2D27}"/>
                    </a:ext>
                  </a:extLst>
                </p14:cNvPr>
                <p14:cNvContentPartPr/>
                <p14:nvPr/>
              </p14:nvContentPartPr>
              <p14:xfrm>
                <a:off x="5667305" y="2959770"/>
                <a:ext cx="13320" cy="47880"/>
              </p14:xfrm>
            </p:contentPart>
          </mc:Choice>
          <mc:Fallback>
            <p:pic>
              <p:nvPicPr>
                <p:cNvPr id="271" name="Ink 270">
                  <a:extLst>
                    <a:ext uri="{FF2B5EF4-FFF2-40B4-BE49-F238E27FC236}">
                      <a16:creationId xmlns:a16="http://schemas.microsoft.com/office/drawing/2014/main" id="{C9B92B0C-7961-B640-868E-68EA443F2D27}"/>
                    </a:ext>
                  </a:extLst>
                </p:cNvPr>
                <p:cNvPicPr/>
                <p:nvPr/>
              </p:nvPicPr>
              <p:blipFill>
                <a:blip r:embed="rId122"/>
                <a:stretch>
                  <a:fillRect/>
                </a:stretch>
              </p:blipFill>
              <p:spPr>
                <a:xfrm>
                  <a:off x="5652232" y="2944406"/>
                  <a:ext cx="43115" cy="78252"/>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72" name="Ink 271">
                  <a:extLst>
                    <a:ext uri="{FF2B5EF4-FFF2-40B4-BE49-F238E27FC236}">
                      <a16:creationId xmlns:a16="http://schemas.microsoft.com/office/drawing/2014/main" id="{ABE1A7A1-CFED-EB4D-8805-AA566A4E03A4}"/>
                    </a:ext>
                  </a:extLst>
                </p14:cNvPr>
                <p14:cNvContentPartPr/>
                <p14:nvPr/>
              </p14:nvContentPartPr>
              <p14:xfrm>
                <a:off x="5682065" y="2897850"/>
                <a:ext cx="5040" cy="11520"/>
              </p14:xfrm>
            </p:contentPart>
          </mc:Choice>
          <mc:Fallback>
            <p:pic>
              <p:nvPicPr>
                <p:cNvPr id="272" name="Ink 271">
                  <a:extLst>
                    <a:ext uri="{FF2B5EF4-FFF2-40B4-BE49-F238E27FC236}">
                      <a16:creationId xmlns:a16="http://schemas.microsoft.com/office/drawing/2014/main" id="{ABE1A7A1-CFED-EB4D-8805-AA566A4E03A4}"/>
                    </a:ext>
                  </a:extLst>
                </p:cNvPr>
                <p:cNvPicPr/>
                <p:nvPr/>
              </p:nvPicPr>
              <p:blipFill>
                <a:blip r:embed="rId124"/>
                <a:stretch>
                  <a:fillRect/>
                </a:stretch>
              </p:blipFill>
              <p:spPr>
                <a:xfrm>
                  <a:off x="5665394" y="2882370"/>
                  <a:ext cx="37994"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78" name="Ink 277">
                  <a:extLst>
                    <a:ext uri="{FF2B5EF4-FFF2-40B4-BE49-F238E27FC236}">
                      <a16:creationId xmlns:a16="http://schemas.microsoft.com/office/drawing/2014/main" id="{94A7C285-BB6F-8643-9798-90770BC4C5CE}"/>
                    </a:ext>
                  </a:extLst>
                </p14:cNvPr>
                <p14:cNvContentPartPr/>
                <p14:nvPr/>
              </p14:nvContentPartPr>
              <p14:xfrm>
                <a:off x="4956305" y="3917010"/>
                <a:ext cx="262440" cy="193680"/>
              </p14:xfrm>
            </p:contentPart>
          </mc:Choice>
          <mc:Fallback>
            <p:pic>
              <p:nvPicPr>
                <p:cNvPr id="278" name="Ink 277">
                  <a:extLst>
                    <a:ext uri="{FF2B5EF4-FFF2-40B4-BE49-F238E27FC236}">
                      <a16:creationId xmlns:a16="http://schemas.microsoft.com/office/drawing/2014/main" id="{94A7C285-BB6F-8643-9798-90770BC4C5CE}"/>
                    </a:ext>
                  </a:extLst>
                </p:cNvPr>
                <p:cNvPicPr/>
                <p:nvPr/>
              </p:nvPicPr>
              <p:blipFill>
                <a:blip r:embed="rId126"/>
                <a:stretch>
                  <a:fillRect/>
                </a:stretch>
              </p:blipFill>
              <p:spPr>
                <a:xfrm>
                  <a:off x="4940804" y="3901530"/>
                  <a:ext cx="293082"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79" name="Ink 278">
                  <a:extLst>
                    <a:ext uri="{FF2B5EF4-FFF2-40B4-BE49-F238E27FC236}">
                      <a16:creationId xmlns:a16="http://schemas.microsoft.com/office/drawing/2014/main" id="{ABCDD44F-3B6B-B448-8C15-47CCB2C46999}"/>
                    </a:ext>
                  </a:extLst>
                </p14:cNvPr>
                <p14:cNvContentPartPr/>
                <p14:nvPr/>
              </p14:nvContentPartPr>
              <p14:xfrm>
                <a:off x="5248625" y="3936090"/>
                <a:ext cx="16200" cy="68760"/>
              </p14:xfrm>
            </p:contentPart>
          </mc:Choice>
          <mc:Fallback>
            <p:pic>
              <p:nvPicPr>
                <p:cNvPr id="279" name="Ink 278">
                  <a:extLst>
                    <a:ext uri="{FF2B5EF4-FFF2-40B4-BE49-F238E27FC236}">
                      <a16:creationId xmlns:a16="http://schemas.microsoft.com/office/drawing/2014/main" id="{ABCDD44F-3B6B-B448-8C15-47CCB2C46999}"/>
                    </a:ext>
                  </a:extLst>
                </p:cNvPr>
                <p:cNvPicPr/>
                <p:nvPr/>
              </p:nvPicPr>
              <p:blipFill>
                <a:blip r:embed="rId128"/>
                <a:stretch>
                  <a:fillRect/>
                </a:stretch>
              </p:blipFill>
              <p:spPr>
                <a:xfrm>
                  <a:off x="5233145" y="3920610"/>
                  <a:ext cx="468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80" name="Ink 279">
                  <a:extLst>
                    <a:ext uri="{FF2B5EF4-FFF2-40B4-BE49-F238E27FC236}">
                      <a16:creationId xmlns:a16="http://schemas.microsoft.com/office/drawing/2014/main" id="{3CFD0864-4E86-C54B-9A2B-CCE86110F7B1}"/>
                    </a:ext>
                  </a:extLst>
                </p14:cNvPr>
                <p14:cNvContentPartPr/>
                <p14:nvPr/>
              </p14:nvContentPartPr>
              <p14:xfrm>
                <a:off x="5261225" y="3894690"/>
                <a:ext cx="5040" cy="3600"/>
              </p14:xfrm>
            </p:contentPart>
          </mc:Choice>
          <mc:Fallback>
            <p:pic>
              <p:nvPicPr>
                <p:cNvPr id="280" name="Ink 279">
                  <a:extLst>
                    <a:ext uri="{FF2B5EF4-FFF2-40B4-BE49-F238E27FC236}">
                      <a16:creationId xmlns:a16="http://schemas.microsoft.com/office/drawing/2014/main" id="{3CFD0864-4E86-C54B-9A2B-CCE86110F7B1}"/>
                    </a:ext>
                  </a:extLst>
                </p:cNvPr>
                <p:cNvPicPr/>
                <p:nvPr/>
              </p:nvPicPr>
              <p:blipFill>
                <a:blip r:embed="rId130"/>
                <a:stretch>
                  <a:fillRect/>
                </a:stretch>
              </p:blipFill>
              <p:spPr>
                <a:xfrm>
                  <a:off x="5245745" y="3877490"/>
                  <a:ext cx="35640" cy="376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81" name="Ink 280">
                  <a:extLst>
                    <a:ext uri="{FF2B5EF4-FFF2-40B4-BE49-F238E27FC236}">
                      <a16:creationId xmlns:a16="http://schemas.microsoft.com/office/drawing/2014/main" id="{97D9D5B4-FD78-FB4A-8411-BC1B284AC13E}"/>
                    </a:ext>
                  </a:extLst>
                </p14:cNvPr>
                <p14:cNvContentPartPr/>
                <p14:nvPr/>
              </p14:nvContentPartPr>
              <p14:xfrm>
                <a:off x="5305865" y="3897930"/>
                <a:ext cx="44280" cy="101880"/>
              </p14:xfrm>
            </p:contentPart>
          </mc:Choice>
          <mc:Fallback>
            <p:pic>
              <p:nvPicPr>
                <p:cNvPr id="281" name="Ink 280">
                  <a:extLst>
                    <a:ext uri="{FF2B5EF4-FFF2-40B4-BE49-F238E27FC236}">
                      <a16:creationId xmlns:a16="http://schemas.microsoft.com/office/drawing/2014/main" id="{97D9D5B4-FD78-FB4A-8411-BC1B284AC13E}"/>
                    </a:ext>
                  </a:extLst>
                </p:cNvPr>
                <p:cNvPicPr/>
                <p:nvPr/>
              </p:nvPicPr>
              <p:blipFill>
                <a:blip r:embed="rId132"/>
                <a:stretch>
                  <a:fillRect/>
                </a:stretch>
              </p:blipFill>
              <p:spPr>
                <a:xfrm>
                  <a:off x="5290385" y="3882505"/>
                  <a:ext cx="74880" cy="132372"/>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82" name="Ink 281">
                  <a:extLst>
                    <a:ext uri="{FF2B5EF4-FFF2-40B4-BE49-F238E27FC236}">
                      <a16:creationId xmlns:a16="http://schemas.microsoft.com/office/drawing/2014/main" id="{07939E0E-0564-FE41-81F9-4B177DD869ED}"/>
                    </a:ext>
                  </a:extLst>
                </p14:cNvPr>
                <p14:cNvContentPartPr/>
                <p14:nvPr/>
              </p14:nvContentPartPr>
              <p14:xfrm>
                <a:off x="5362745" y="3912330"/>
                <a:ext cx="63720" cy="5040"/>
              </p14:xfrm>
            </p:contentPart>
          </mc:Choice>
          <mc:Fallback>
            <p:pic>
              <p:nvPicPr>
                <p:cNvPr id="282" name="Ink 281">
                  <a:extLst>
                    <a:ext uri="{FF2B5EF4-FFF2-40B4-BE49-F238E27FC236}">
                      <a16:creationId xmlns:a16="http://schemas.microsoft.com/office/drawing/2014/main" id="{07939E0E-0564-FE41-81F9-4B177DD869ED}"/>
                    </a:ext>
                  </a:extLst>
                </p:cNvPr>
                <p:cNvPicPr/>
                <p:nvPr/>
              </p:nvPicPr>
              <p:blipFill>
                <a:blip r:embed="rId134"/>
                <a:stretch>
                  <a:fillRect/>
                </a:stretch>
              </p:blipFill>
              <p:spPr>
                <a:xfrm>
                  <a:off x="5347265" y="3896850"/>
                  <a:ext cx="943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83" name="Ink 282">
                  <a:extLst>
                    <a:ext uri="{FF2B5EF4-FFF2-40B4-BE49-F238E27FC236}">
                      <a16:creationId xmlns:a16="http://schemas.microsoft.com/office/drawing/2014/main" id="{AF79A439-F2B1-E441-A9D8-4BE31D132DCB}"/>
                    </a:ext>
                  </a:extLst>
                </p14:cNvPr>
                <p14:cNvContentPartPr/>
                <p14:nvPr/>
              </p14:nvContentPartPr>
              <p14:xfrm>
                <a:off x="5396945" y="3880290"/>
                <a:ext cx="17280" cy="105120"/>
              </p14:xfrm>
            </p:contentPart>
          </mc:Choice>
          <mc:Fallback>
            <p:pic>
              <p:nvPicPr>
                <p:cNvPr id="283" name="Ink 282">
                  <a:extLst>
                    <a:ext uri="{FF2B5EF4-FFF2-40B4-BE49-F238E27FC236}">
                      <a16:creationId xmlns:a16="http://schemas.microsoft.com/office/drawing/2014/main" id="{AF79A439-F2B1-E441-A9D8-4BE31D132DCB}"/>
                    </a:ext>
                  </a:extLst>
                </p:cNvPr>
                <p:cNvPicPr/>
                <p:nvPr/>
              </p:nvPicPr>
              <p:blipFill>
                <a:blip r:embed="rId136"/>
                <a:stretch>
                  <a:fillRect/>
                </a:stretch>
              </p:blipFill>
              <p:spPr>
                <a:xfrm>
                  <a:off x="5381465" y="3864810"/>
                  <a:ext cx="478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84" name="Ink 283">
                  <a:extLst>
                    <a:ext uri="{FF2B5EF4-FFF2-40B4-BE49-F238E27FC236}">
                      <a16:creationId xmlns:a16="http://schemas.microsoft.com/office/drawing/2014/main" id="{4089DCCF-4071-4E44-9AA8-0598FC51985F}"/>
                    </a:ext>
                  </a:extLst>
                </p14:cNvPr>
                <p14:cNvContentPartPr/>
                <p14:nvPr/>
              </p14:nvContentPartPr>
              <p14:xfrm>
                <a:off x="5439065" y="3901530"/>
                <a:ext cx="106560" cy="93600"/>
              </p14:xfrm>
            </p:contentPart>
          </mc:Choice>
          <mc:Fallback>
            <p:pic>
              <p:nvPicPr>
                <p:cNvPr id="284" name="Ink 283">
                  <a:extLst>
                    <a:ext uri="{FF2B5EF4-FFF2-40B4-BE49-F238E27FC236}">
                      <a16:creationId xmlns:a16="http://schemas.microsoft.com/office/drawing/2014/main" id="{4089DCCF-4071-4E44-9AA8-0598FC51985F}"/>
                    </a:ext>
                  </a:extLst>
                </p:cNvPr>
                <p:cNvPicPr/>
                <p:nvPr/>
              </p:nvPicPr>
              <p:blipFill>
                <a:blip r:embed="rId138"/>
                <a:stretch>
                  <a:fillRect/>
                </a:stretch>
              </p:blipFill>
              <p:spPr>
                <a:xfrm>
                  <a:off x="5423637" y="3886050"/>
                  <a:ext cx="137057"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85" name="Ink 284">
                  <a:extLst>
                    <a:ext uri="{FF2B5EF4-FFF2-40B4-BE49-F238E27FC236}">
                      <a16:creationId xmlns:a16="http://schemas.microsoft.com/office/drawing/2014/main" id="{6B56425E-DFD8-0949-8EEE-B660EE334932}"/>
                    </a:ext>
                  </a:extLst>
                </p14:cNvPr>
                <p14:cNvContentPartPr/>
                <p14:nvPr/>
              </p14:nvContentPartPr>
              <p14:xfrm>
                <a:off x="5554625" y="3902610"/>
                <a:ext cx="51480" cy="80280"/>
              </p14:xfrm>
            </p:contentPart>
          </mc:Choice>
          <mc:Fallback>
            <p:pic>
              <p:nvPicPr>
                <p:cNvPr id="285" name="Ink 284">
                  <a:extLst>
                    <a:ext uri="{FF2B5EF4-FFF2-40B4-BE49-F238E27FC236}">
                      <a16:creationId xmlns:a16="http://schemas.microsoft.com/office/drawing/2014/main" id="{6B56425E-DFD8-0949-8EEE-B660EE334932}"/>
                    </a:ext>
                  </a:extLst>
                </p:cNvPr>
                <p:cNvPicPr/>
                <p:nvPr/>
              </p:nvPicPr>
              <p:blipFill>
                <a:blip r:embed="rId140"/>
                <a:stretch>
                  <a:fillRect/>
                </a:stretch>
              </p:blipFill>
              <p:spPr>
                <a:xfrm>
                  <a:off x="5539036" y="3887130"/>
                  <a:ext cx="82295"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92" name="Ink 291">
                  <a:extLst>
                    <a:ext uri="{FF2B5EF4-FFF2-40B4-BE49-F238E27FC236}">
                      <a16:creationId xmlns:a16="http://schemas.microsoft.com/office/drawing/2014/main" id="{4C8BB25C-3924-AF4B-A3A7-FD4A8C0ADEE2}"/>
                    </a:ext>
                  </a:extLst>
                </p14:cNvPr>
                <p14:cNvContentPartPr/>
                <p14:nvPr/>
              </p14:nvContentPartPr>
              <p14:xfrm>
                <a:off x="5664425" y="3888210"/>
                <a:ext cx="60840" cy="109440"/>
              </p14:xfrm>
            </p:contentPart>
          </mc:Choice>
          <mc:Fallback>
            <p:pic>
              <p:nvPicPr>
                <p:cNvPr id="292" name="Ink 291">
                  <a:extLst>
                    <a:ext uri="{FF2B5EF4-FFF2-40B4-BE49-F238E27FC236}">
                      <a16:creationId xmlns:a16="http://schemas.microsoft.com/office/drawing/2014/main" id="{4C8BB25C-3924-AF4B-A3A7-FD4A8C0ADEE2}"/>
                    </a:ext>
                  </a:extLst>
                </p:cNvPr>
                <p:cNvPicPr/>
                <p:nvPr/>
              </p:nvPicPr>
              <p:blipFill>
                <a:blip r:embed="rId142"/>
                <a:stretch>
                  <a:fillRect/>
                </a:stretch>
              </p:blipFill>
              <p:spPr>
                <a:xfrm>
                  <a:off x="5648853" y="3872730"/>
                  <a:ext cx="91622"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93" name="Ink 292">
                  <a:extLst>
                    <a:ext uri="{FF2B5EF4-FFF2-40B4-BE49-F238E27FC236}">
                      <a16:creationId xmlns:a16="http://schemas.microsoft.com/office/drawing/2014/main" id="{C8826EF8-B938-3149-8F8B-50BF46AAA729}"/>
                    </a:ext>
                  </a:extLst>
                </p14:cNvPr>
                <p14:cNvContentPartPr/>
                <p14:nvPr/>
              </p14:nvContentPartPr>
              <p14:xfrm>
                <a:off x="5682065" y="3853290"/>
                <a:ext cx="27360" cy="184680"/>
              </p14:xfrm>
            </p:contentPart>
          </mc:Choice>
          <mc:Fallback>
            <p:pic>
              <p:nvPicPr>
                <p:cNvPr id="293" name="Ink 292">
                  <a:extLst>
                    <a:ext uri="{FF2B5EF4-FFF2-40B4-BE49-F238E27FC236}">
                      <a16:creationId xmlns:a16="http://schemas.microsoft.com/office/drawing/2014/main" id="{C8826EF8-B938-3149-8F8B-50BF46AAA729}"/>
                    </a:ext>
                  </a:extLst>
                </p:cNvPr>
                <p:cNvPicPr/>
                <p:nvPr/>
              </p:nvPicPr>
              <p:blipFill>
                <a:blip r:embed="rId144"/>
                <a:stretch>
                  <a:fillRect/>
                </a:stretch>
              </p:blipFill>
              <p:spPr>
                <a:xfrm>
                  <a:off x="5666585" y="3837780"/>
                  <a:ext cx="57960" cy="2153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94" name="Ink 293">
                  <a:extLst>
                    <a:ext uri="{FF2B5EF4-FFF2-40B4-BE49-F238E27FC236}">
                      <a16:creationId xmlns:a16="http://schemas.microsoft.com/office/drawing/2014/main" id="{3001C694-F512-0643-8F2D-2B35BE1899A1}"/>
                    </a:ext>
                  </a:extLst>
                </p14:cNvPr>
                <p14:cNvContentPartPr/>
                <p14:nvPr/>
              </p14:nvContentPartPr>
              <p14:xfrm>
                <a:off x="5764505" y="3897930"/>
                <a:ext cx="106560" cy="84600"/>
              </p14:xfrm>
            </p:contentPart>
          </mc:Choice>
          <mc:Fallback>
            <p:pic>
              <p:nvPicPr>
                <p:cNvPr id="294" name="Ink 293">
                  <a:extLst>
                    <a:ext uri="{FF2B5EF4-FFF2-40B4-BE49-F238E27FC236}">
                      <a16:creationId xmlns:a16="http://schemas.microsoft.com/office/drawing/2014/main" id="{3001C694-F512-0643-8F2D-2B35BE1899A1}"/>
                    </a:ext>
                  </a:extLst>
                </p:cNvPr>
                <p:cNvPicPr/>
                <p:nvPr/>
              </p:nvPicPr>
              <p:blipFill>
                <a:blip r:embed="rId146"/>
                <a:stretch>
                  <a:fillRect/>
                </a:stretch>
              </p:blipFill>
              <p:spPr>
                <a:xfrm>
                  <a:off x="5749077" y="3882450"/>
                  <a:ext cx="137057"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74" name="Ink 273">
                  <a:extLst>
                    <a:ext uri="{FF2B5EF4-FFF2-40B4-BE49-F238E27FC236}">
                      <a16:creationId xmlns:a16="http://schemas.microsoft.com/office/drawing/2014/main" id="{193D5C51-2300-A846-802A-7DDE013D24FE}"/>
                    </a:ext>
                  </a:extLst>
                </p14:cNvPr>
                <p14:cNvContentPartPr/>
                <p14:nvPr/>
              </p14:nvContentPartPr>
              <p14:xfrm>
                <a:off x="5012105" y="3540810"/>
                <a:ext cx="33840" cy="178200"/>
              </p14:xfrm>
            </p:contentPart>
          </mc:Choice>
          <mc:Fallback>
            <p:pic>
              <p:nvPicPr>
                <p:cNvPr id="274" name="Ink 273">
                  <a:extLst>
                    <a:ext uri="{FF2B5EF4-FFF2-40B4-BE49-F238E27FC236}">
                      <a16:creationId xmlns:a16="http://schemas.microsoft.com/office/drawing/2014/main" id="{193D5C51-2300-A846-802A-7DDE013D24FE}"/>
                    </a:ext>
                  </a:extLst>
                </p:cNvPr>
                <p:cNvPicPr/>
                <p:nvPr/>
              </p:nvPicPr>
              <p:blipFill>
                <a:blip r:embed="rId148"/>
                <a:stretch>
                  <a:fillRect/>
                </a:stretch>
              </p:blipFill>
              <p:spPr>
                <a:xfrm>
                  <a:off x="4996625" y="3525330"/>
                  <a:ext cx="644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75" name="Ink 274">
                  <a:extLst>
                    <a:ext uri="{FF2B5EF4-FFF2-40B4-BE49-F238E27FC236}">
                      <a16:creationId xmlns:a16="http://schemas.microsoft.com/office/drawing/2014/main" id="{BE40F62F-D9A2-0E42-834B-EDE0154308F0}"/>
                    </a:ext>
                  </a:extLst>
                </p14:cNvPr>
                <p14:cNvContentPartPr/>
                <p14:nvPr/>
              </p14:nvContentPartPr>
              <p14:xfrm>
                <a:off x="5026145" y="3515250"/>
                <a:ext cx="298800" cy="268560"/>
              </p14:xfrm>
            </p:contentPart>
          </mc:Choice>
          <mc:Fallback>
            <p:pic>
              <p:nvPicPr>
                <p:cNvPr id="275" name="Ink 274">
                  <a:extLst>
                    <a:ext uri="{FF2B5EF4-FFF2-40B4-BE49-F238E27FC236}">
                      <a16:creationId xmlns:a16="http://schemas.microsoft.com/office/drawing/2014/main" id="{BE40F62F-D9A2-0E42-834B-EDE0154308F0}"/>
                    </a:ext>
                  </a:extLst>
                </p:cNvPr>
                <p:cNvPicPr/>
                <p:nvPr/>
              </p:nvPicPr>
              <p:blipFill>
                <a:blip r:embed="rId150"/>
                <a:stretch>
                  <a:fillRect/>
                </a:stretch>
              </p:blipFill>
              <p:spPr>
                <a:xfrm>
                  <a:off x="5010665" y="3499770"/>
                  <a:ext cx="3294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76" name="Ink 275">
                  <a:extLst>
                    <a:ext uri="{FF2B5EF4-FFF2-40B4-BE49-F238E27FC236}">
                      <a16:creationId xmlns:a16="http://schemas.microsoft.com/office/drawing/2014/main" id="{3473376A-664B-F04C-9B9F-968995A52DB4}"/>
                    </a:ext>
                  </a:extLst>
                </p14:cNvPr>
                <p14:cNvContentPartPr/>
                <p14:nvPr/>
              </p14:nvContentPartPr>
              <p14:xfrm>
                <a:off x="5040545" y="3770850"/>
                <a:ext cx="281520" cy="25920"/>
              </p14:xfrm>
            </p:contentPart>
          </mc:Choice>
          <mc:Fallback>
            <p:pic>
              <p:nvPicPr>
                <p:cNvPr id="276" name="Ink 275">
                  <a:extLst>
                    <a:ext uri="{FF2B5EF4-FFF2-40B4-BE49-F238E27FC236}">
                      <a16:creationId xmlns:a16="http://schemas.microsoft.com/office/drawing/2014/main" id="{3473376A-664B-F04C-9B9F-968995A52DB4}"/>
                    </a:ext>
                  </a:extLst>
                </p:cNvPr>
                <p:cNvPicPr/>
                <p:nvPr/>
              </p:nvPicPr>
              <p:blipFill>
                <a:blip r:embed="rId152"/>
                <a:stretch>
                  <a:fillRect/>
                </a:stretch>
              </p:blipFill>
              <p:spPr>
                <a:xfrm>
                  <a:off x="5025045" y="3755152"/>
                  <a:ext cx="312159" cy="56951"/>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87" name="Ink 286">
                  <a:extLst>
                    <a:ext uri="{FF2B5EF4-FFF2-40B4-BE49-F238E27FC236}">
                      <a16:creationId xmlns:a16="http://schemas.microsoft.com/office/drawing/2014/main" id="{0B42BB64-7759-D24E-A814-8AF60E36EA2B}"/>
                    </a:ext>
                  </a:extLst>
                </p14:cNvPr>
                <p14:cNvContentPartPr/>
                <p14:nvPr/>
              </p14:nvContentPartPr>
              <p14:xfrm>
                <a:off x="5176985" y="3605970"/>
                <a:ext cx="11520" cy="100080"/>
              </p14:xfrm>
            </p:contentPart>
          </mc:Choice>
          <mc:Fallback>
            <p:pic>
              <p:nvPicPr>
                <p:cNvPr id="287" name="Ink 286">
                  <a:extLst>
                    <a:ext uri="{FF2B5EF4-FFF2-40B4-BE49-F238E27FC236}">
                      <a16:creationId xmlns:a16="http://schemas.microsoft.com/office/drawing/2014/main" id="{0B42BB64-7759-D24E-A814-8AF60E36EA2B}"/>
                    </a:ext>
                  </a:extLst>
                </p:cNvPr>
                <p:cNvPicPr/>
                <p:nvPr/>
              </p:nvPicPr>
              <p:blipFill>
                <a:blip r:embed="rId154"/>
                <a:stretch>
                  <a:fillRect/>
                </a:stretch>
              </p:blipFill>
              <p:spPr>
                <a:xfrm>
                  <a:off x="5161505" y="3590490"/>
                  <a:ext cx="421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88" name="Ink 287">
                  <a:extLst>
                    <a:ext uri="{FF2B5EF4-FFF2-40B4-BE49-F238E27FC236}">
                      <a16:creationId xmlns:a16="http://schemas.microsoft.com/office/drawing/2014/main" id="{8D2FA4B9-5133-9A4E-9642-C7DC3DA4691B}"/>
                    </a:ext>
                  </a:extLst>
                </p14:cNvPr>
                <p14:cNvContentPartPr/>
                <p14:nvPr/>
              </p14:nvContentPartPr>
              <p14:xfrm>
                <a:off x="5161145" y="3599490"/>
                <a:ext cx="22680" cy="35280"/>
              </p14:xfrm>
            </p:contentPart>
          </mc:Choice>
          <mc:Fallback>
            <p:pic>
              <p:nvPicPr>
                <p:cNvPr id="288" name="Ink 287">
                  <a:extLst>
                    <a:ext uri="{FF2B5EF4-FFF2-40B4-BE49-F238E27FC236}">
                      <a16:creationId xmlns:a16="http://schemas.microsoft.com/office/drawing/2014/main" id="{8D2FA4B9-5133-9A4E-9642-C7DC3DA4691B}"/>
                    </a:ext>
                  </a:extLst>
                </p:cNvPr>
                <p:cNvPicPr/>
                <p:nvPr/>
              </p:nvPicPr>
              <p:blipFill>
                <a:blip r:embed="rId156"/>
                <a:stretch>
                  <a:fillRect/>
                </a:stretch>
              </p:blipFill>
              <p:spPr>
                <a:xfrm>
                  <a:off x="5145415" y="3583850"/>
                  <a:ext cx="53774" cy="66195"/>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90" name="Ink 289">
                  <a:extLst>
                    <a:ext uri="{FF2B5EF4-FFF2-40B4-BE49-F238E27FC236}">
                      <a16:creationId xmlns:a16="http://schemas.microsoft.com/office/drawing/2014/main" id="{13098160-D1D0-0E4A-B743-0029A022D7F4}"/>
                    </a:ext>
                  </a:extLst>
                </p14:cNvPr>
                <p14:cNvContentPartPr/>
                <p14:nvPr/>
              </p14:nvContentPartPr>
              <p14:xfrm>
                <a:off x="5153225" y="3723330"/>
                <a:ext cx="92520" cy="5040"/>
              </p14:xfrm>
            </p:contentPart>
          </mc:Choice>
          <mc:Fallback>
            <p:pic>
              <p:nvPicPr>
                <p:cNvPr id="290" name="Ink 289">
                  <a:extLst>
                    <a:ext uri="{FF2B5EF4-FFF2-40B4-BE49-F238E27FC236}">
                      <a16:creationId xmlns:a16="http://schemas.microsoft.com/office/drawing/2014/main" id="{13098160-D1D0-0E4A-B743-0029A022D7F4}"/>
                    </a:ext>
                  </a:extLst>
                </p:cNvPr>
                <p:cNvPicPr/>
                <p:nvPr/>
              </p:nvPicPr>
              <p:blipFill>
                <a:blip r:embed="rId158"/>
                <a:stretch>
                  <a:fillRect/>
                </a:stretch>
              </p:blipFill>
              <p:spPr>
                <a:xfrm>
                  <a:off x="5137685" y="3708882"/>
                  <a:ext cx="123240"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96" name="Ink 295">
                  <a:extLst>
                    <a:ext uri="{FF2B5EF4-FFF2-40B4-BE49-F238E27FC236}">
                      <a16:creationId xmlns:a16="http://schemas.microsoft.com/office/drawing/2014/main" id="{AEB55FA1-2311-5347-99B9-81F848CE1476}"/>
                    </a:ext>
                  </a:extLst>
                </p14:cNvPr>
                <p14:cNvContentPartPr/>
                <p14:nvPr/>
              </p14:nvContentPartPr>
              <p14:xfrm>
                <a:off x="3643336" y="3598820"/>
                <a:ext cx="1319760" cy="28800"/>
              </p14:xfrm>
            </p:contentPart>
          </mc:Choice>
          <mc:Fallback>
            <p:pic>
              <p:nvPicPr>
                <p:cNvPr id="296" name="Ink 295">
                  <a:extLst>
                    <a:ext uri="{FF2B5EF4-FFF2-40B4-BE49-F238E27FC236}">
                      <a16:creationId xmlns:a16="http://schemas.microsoft.com/office/drawing/2014/main" id="{AEB55FA1-2311-5347-99B9-81F848CE1476}"/>
                    </a:ext>
                  </a:extLst>
                </p:cNvPr>
                <p:cNvPicPr/>
                <p:nvPr/>
              </p:nvPicPr>
              <p:blipFill>
                <a:blip r:embed="rId160"/>
                <a:stretch>
                  <a:fillRect/>
                </a:stretch>
              </p:blipFill>
              <p:spPr>
                <a:xfrm>
                  <a:off x="3627860" y="3583340"/>
                  <a:ext cx="135035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98" name="Ink 297">
                  <a:extLst>
                    <a:ext uri="{FF2B5EF4-FFF2-40B4-BE49-F238E27FC236}">
                      <a16:creationId xmlns:a16="http://schemas.microsoft.com/office/drawing/2014/main" id="{AB693AFE-9717-BD48-BFC4-AB44C5C08EF1}"/>
                    </a:ext>
                  </a:extLst>
                </p14:cNvPr>
                <p14:cNvContentPartPr/>
                <p14:nvPr/>
              </p14:nvContentPartPr>
              <p14:xfrm>
                <a:off x="3630016" y="3583700"/>
                <a:ext cx="46080" cy="74520"/>
              </p14:xfrm>
            </p:contentPart>
          </mc:Choice>
          <mc:Fallback>
            <p:pic>
              <p:nvPicPr>
                <p:cNvPr id="298" name="Ink 297">
                  <a:extLst>
                    <a:ext uri="{FF2B5EF4-FFF2-40B4-BE49-F238E27FC236}">
                      <a16:creationId xmlns:a16="http://schemas.microsoft.com/office/drawing/2014/main" id="{AB693AFE-9717-BD48-BFC4-AB44C5C08EF1}"/>
                    </a:ext>
                  </a:extLst>
                </p:cNvPr>
                <p:cNvPicPr/>
                <p:nvPr/>
              </p:nvPicPr>
              <p:blipFill>
                <a:blip r:embed="rId162"/>
                <a:stretch>
                  <a:fillRect/>
                </a:stretch>
              </p:blipFill>
              <p:spPr>
                <a:xfrm>
                  <a:off x="3614536" y="3568220"/>
                  <a:ext cx="766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00" name="Ink 299">
                  <a:extLst>
                    <a:ext uri="{FF2B5EF4-FFF2-40B4-BE49-F238E27FC236}">
                      <a16:creationId xmlns:a16="http://schemas.microsoft.com/office/drawing/2014/main" id="{82F777FF-FEBB-2344-A3F1-152454518DD4}"/>
                    </a:ext>
                  </a:extLst>
                </p14:cNvPr>
                <p14:cNvContentPartPr/>
                <p14:nvPr/>
              </p14:nvContentPartPr>
              <p14:xfrm>
                <a:off x="3888136" y="3473540"/>
                <a:ext cx="53640" cy="127440"/>
              </p14:xfrm>
            </p:contentPart>
          </mc:Choice>
          <mc:Fallback>
            <p:pic>
              <p:nvPicPr>
                <p:cNvPr id="300" name="Ink 299">
                  <a:extLst>
                    <a:ext uri="{FF2B5EF4-FFF2-40B4-BE49-F238E27FC236}">
                      <a16:creationId xmlns:a16="http://schemas.microsoft.com/office/drawing/2014/main" id="{82F777FF-FEBB-2344-A3F1-152454518DD4}"/>
                    </a:ext>
                  </a:extLst>
                </p:cNvPr>
                <p:cNvPicPr/>
                <p:nvPr/>
              </p:nvPicPr>
              <p:blipFill>
                <a:blip r:embed="rId164"/>
                <a:stretch>
                  <a:fillRect/>
                </a:stretch>
              </p:blipFill>
              <p:spPr>
                <a:xfrm>
                  <a:off x="3872656" y="3458104"/>
                  <a:ext cx="84240" cy="157954"/>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01" name="Ink 300">
                  <a:extLst>
                    <a:ext uri="{FF2B5EF4-FFF2-40B4-BE49-F238E27FC236}">
                      <a16:creationId xmlns:a16="http://schemas.microsoft.com/office/drawing/2014/main" id="{F872052D-B0F3-F44F-8F25-2E4DFB21F4C8}"/>
                    </a:ext>
                  </a:extLst>
                </p14:cNvPr>
                <p14:cNvContentPartPr/>
                <p14:nvPr/>
              </p14:nvContentPartPr>
              <p14:xfrm>
                <a:off x="3983176" y="3439340"/>
                <a:ext cx="174960" cy="122040"/>
              </p14:xfrm>
            </p:contentPart>
          </mc:Choice>
          <mc:Fallback>
            <p:pic>
              <p:nvPicPr>
                <p:cNvPr id="301" name="Ink 300">
                  <a:extLst>
                    <a:ext uri="{FF2B5EF4-FFF2-40B4-BE49-F238E27FC236}">
                      <a16:creationId xmlns:a16="http://schemas.microsoft.com/office/drawing/2014/main" id="{F872052D-B0F3-F44F-8F25-2E4DFB21F4C8}"/>
                    </a:ext>
                  </a:extLst>
                </p:cNvPr>
                <p:cNvPicPr/>
                <p:nvPr/>
              </p:nvPicPr>
              <p:blipFill>
                <a:blip r:embed="rId166"/>
                <a:stretch>
                  <a:fillRect/>
                </a:stretch>
              </p:blipFill>
              <p:spPr>
                <a:xfrm>
                  <a:off x="3967696" y="3423860"/>
                  <a:ext cx="2055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03" name="Ink 302">
                  <a:extLst>
                    <a:ext uri="{FF2B5EF4-FFF2-40B4-BE49-F238E27FC236}">
                      <a16:creationId xmlns:a16="http://schemas.microsoft.com/office/drawing/2014/main" id="{54EA0A33-2B5B-8E41-B709-8D05CC161664}"/>
                    </a:ext>
                  </a:extLst>
                </p14:cNvPr>
                <p14:cNvContentPartPr/>
                <p14:nvPr/>
              </p14:nvContentPartPr>
              <p14:xfrm>
                <a:off x="2599155" y="3506530"/>
                <a:ext cx="133560" cy="121320"/>
              </p14:xfrm>
            </p:contentPart>
          </mc:Choice>
          <mc:Fallback>
            <p:pic>
              <p:nvPicPr>
                <p:cNvPr id="303" name="Ink 302">
                  <a:extLst>
                    <a:ext uri="{FF2B5EF4-FFF2-40B4-BE49-F238E27FC236}">
                      <a16:creationId xmlns:a16="http://schemas.microsoft.com/office/drawing/2014/main" id="{54EA0A33-2B5B-8E41-B709-8D05CC161664}"/>
                    </a:ext>
                  </a:extLst>
                </p:cNvPr>
                <p:cNvPicPr/>
                <p:nvPr/>
              </p:nvPicPr>
              <p:blipFill>
                <a:blip r:embed="rId168"/>
                <a:stretch>
                  <a:fillRect/>
                </a:stretch>
              </p:blipFill>
              <p:spPr>
                <a:xfrm>
                  <a:off x="2583717" y="3491050"/>
                  <a:ext cx="164078"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04" name="Ink 303">
                  <a:extLst>
                    <a:ext uri="{FF2B5EF4-FFF2-40B4-BE49-F238E27FC236}">
                      <a16:creationId xmlns:a16="http://schemas.microsoft.com/office/drawing/2014/main" id="{9126532B-189F-894B-8A7C-23E48D31D1FF}"/>
                    </a:ext>
                  </a:extLst>
                </p14:cNvPr>
                <p14:cNvContentPartPr/>
                <p14:nvPr/>
              </p14:nvContentPartPr>
              <p14:xfrm>
                <a:off x="2641995" y="3518410"/>
                <a:ext cx="79560" cy="124200"/>
              </p14:xfrm>
            </p:contentPart>
          </mc:Choice>
          <mc:Fallback>
            <p:pic>
              <p:nvPicPr>
                <p:cNvPr id="304" name="Ink 303">
                  <a:extLst>
                    <a:ext uri="{FF2B5EF4-FFF2-40B4-BE49-F238E27FC236}">
                      <a16:creationId xmlns:a16="http://schemas.microsoft.com/office/drawing/2014/main" id="{9126532B-189F-894B-8A7C-23E48D31D1FF}"/>
                    </a:ext>
                  </a:extLst>
                </p:cNvPr>
                <p:cNvPicPr/>
                <p:nvPr/>
              </p:nvPicPr>
              <p:blipFill>
                <a:blip r:embed="rId170"/>
                <a:stretch>
                  <a:fillRect/>
                </a:stretch>
              </p:blipFill>
              <p:spPr>
                <a:xfrm>
                  <a:off x="2626585" y="3502930"/>
                  <a:ext cx="110022"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05" name="Ink 304">
                  <a:extLst>
                    <a:ext uri="{FF2B5EF4-FFF2-40B4-BE49-F238E27FC236}">
                      <a16:creationId xmlns:a16="http://schemas.microsoft.com/office/drawing/2014/main" id="{F45BBEBD-77CE-424B-8AE0-9B22220EA13D}"/>
                    </a:ext>
                  </a:extLst>
                </p14:cNvPr>
                <p14:cNvContentPartPr/>
                <p14:nvPr/>
              </p14:nvContentPartPr>
              <p14:xfrm>
                <a:off x="2763315" y="3536050"/>
                <a:ext cx="74160" cy="3600"/>
              </p14:xfrm>
            </p:contentPart>
          </mc:Choice>
          <mc:Fallback>
            <p:pic>
              <p:nvPicPr>
                <p:cNvPr id="305" name="Ink 304">
                  <a:extLst>
                    <a:ext uri="{FF2B5EF4-FFF2-40B4-BE49-F238E27FC236}">
                      <a16:creationId xmlns:a16="http://schemas.microsoft.com/office/drawing/2014/main" id="{F45BBEBD-77CE-424B-8AE0-9B22220EA13D}"/>
                    </a:ext>
                  </a:extLst>
                </p:cNvPr>
                <p:cNvPicPr/>
                <p:nvPr/>
              </p:nvPicPr>
              <p:blipFill>
                <a:blip r:embed="rId172"/>
                <a:stretch>
                  <a:fillRect/>
                </a:stretch>
              </p:blipFill>
              <p:spPr>
                <a:xfrm>
                  <a:off x="2747910" y="3520570"/>
                  <a:ext cx="104612"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06" name="Ink 305">
                  <a:extLst>
                    <a:ext uri="{FF2B5EF4-FFF2-40B4-BE49-F238E27FC236}">
                      <a16:creationId xmlns:a16="http://schemas.microsoft.com/office/drawing/2014/main" id="{5DF53A82-4142-704E-8898-F5FC61D3D498}"/>
                    </a:ext>
                  </a:extLst>
                </p14:cNvPr>
                <p14:cNvContentPartPr/>
                <p14:nvPr/>
              </p14:nvContentPartPr>
              <p14:xfrm>
                <a:off x="2755395" y="3570970"/>
                <a:ext cx="114120" cy="18000"/>
              </p14:xfrm>
            </p:contentPart>
          </mc:Choice>
          <mc:Fallback>
            <p:pic>
              <p:nvPicPr>
                <p:cNvPr id="306" name="Ink 305">
                  <a:extLst>
                    <a:ext uri="{FF2B5EF4-FFF2-40B4-BE49-F238E27FC236}">
                      <a16:creationId xmlns:a16="http://schemas.microsoft.com/office/drawing/2014/main" id="{5DF53A82-4142-704E-8898-F5FC61D3D498}"/>
                    </a:ext>
                  </a:extLst>
                </p:cNvPr>
                <p:cNvPicPr/>
                <p:nvPr/>
              </p:nvPicPr>
              <p:blipFill>
                <a:blip r:embed="rId174"/>
                <a:stretch>
                  <a:fillRect/>
                </a:stretch>
              </p:blipFill>
              <p:spPr>
                <a:xfrm>
                  <a:off x="2739915" y="3555490"/>
                  <a:ext cx="1447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07" name="Ink 306">
                  <a:extLst>
                    <a:ext uri="{FF2B5EF4-FFF2-40B4-BE49-F238E27FC236}">
                      <a16:creationId xmlns:a16="http://schemas.microsoft.com/office/drawing/2014/main" id="{4874CEF9-4946-A041-9A4D-1F373ACA54D3}"/>
                    </a:ext>
                  </a:extLst>
                </p14:cNvPr>
                <p14:cNvContentPartPr/>
                <p14:nvPr/>
              </p14:nvContentPartPr>
              <p14:xfrm>
                <a:off x="2967435" y="3482050"/>
                <a:ext cx="14400" cy="124200"/>
              </p14:xfrm>
            </p:contentPart>
          </mc:Choice>
          <mc:Fallback>
            <p:pic>
              <p:nvPicPr>
                <p:cNvPr id="307" name="Ink 306">
                  <a:extLst>
                    <a:ext uri="{FF2B5EF4-FFF2-40B4-BE49-F238E27FC236}">
                      <a16:creationId xmlns:a16="http://schemas.microsoft.com/office/drawing/2014/main" id="{4874CEF9-4946-A041-9A4D-1F373ACA54D3}"/>
                    </a:ext>
                  </a:extLst>
                </p:cNvPr>
                <p:cNvPicPr/>
                <p:nvPr/>
              </p:nvPicPr>
              <p:blipFill>
                <a:blip r:embed="rId176"/>
                <a:stretch>
                  <a:fillRect/>
                </a:stretch>
              </p:blipFill>
              <p:spPr>
                <a:xfrm>
                  <a:off x="2951955" y="3466570"/>
                  <a:ext cx="45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09" name="Ink 308">
                  <a:extLst>
                    <a:ext uri="{FF2B5EF4-FFF2-40B4-BE49-F238E27FC236}">
                      <a16:creationId xmlns:a16="http://schemas.microsoft.com/office/drawing/2014/main" id="{12F6B3D8-0BB2-D345-A116-398A18A496F6}"/>
                    </a:ext>
                  </a:extLst>
                </p14:cNvPr>
                <p14:cNvContentPartPr/>
                <p14:nvPr/>
              </p14:nvContentPartPr>
              <p14:xfrm>
                <a:off x="2356155" y="3789850"/>
                <a:ext cx="52920" cy="106560"/>
              </p14:xfrm>
            </p:contentPart>
          </mc:Choice>
          <mc:Fallback>
            <p:pic>
              <p:nvPicPr>
                <p:cNvPr id="309" name="Ink 308">
                  <a:extLst>
                    <a:ext uri="{FF2B5EF4-FFF2-40B4-BE49-F238E27FC236}">
                      <a16:creationId xmlns:a16="http://schemas.microsoft.com/office/drawing/2014/main" id="{12F6B3D8-0BB2-D345-A116-398A18A496F6}"/>
                    </a:ext>
                  </a:extLst>
                </p:cNvPr>
                <p:cNvPicPr/>
                <p:nvPr/>
              </p:nvPicPr>
              <p:blipFill>
                <a:blip r:embed="rId178"/>
                <a:stretch>
                  <a:fillRect/>
                </a:stretch>
              </p:blipFill>
              <p:spPr>
                <a:xfrm>
                  <a:off x="2340675" y="3774370"/>
                  <a:ext cx="83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10" name="Ink 309">
                  <a:extLst>
                    <a:ext uri="{FF2B5EF4-FFF2-40B4-BE49-F238E27FC236}">
                      <a16:creationId xmlns:a16="http://schemas.microsoft.com/office/drawing/2014/main" id="{519497FC-E90A-B446-8184-0B55D4FB4834}"/>
                    </a:ext>
                  </a:extLst>
                </p14:cNvPr>
                <p14:cNvContentPartPr/>
                <p14:nvPr/>
              </p14:nvContentPartPr>
              <p14:xfrm>
                <a:off x="2470275" y="3823330"/>
                <a:ext cx="18000" cy="70200"/>
              </p14:xfrm>
            </p:contentPart>
          </mc:Choice>
          <mc:Fallback>
            <p:pic>
              <p:nvPicPr>
                <p:cNvPr id="310" name="Ink 309">
                  <a:extLst>
                    <a:ext uri="{FF2B5EF4-FFF2-40B4-BE49-F238E27FC236}">
                      <a16:creationId xmlns:a16="http://schemas.microsoft.com/office/drawing/2014/main" id="{519497FC-E90A-B446-8184-0B55D4FB4834}"/>
                    </a:ext>
                  </a:extLst>
                </p:cNvPr>
                <p:cNvPicPr/>
                <p:nvPr/>
              </p:nvPicPr>
              <p:blipFill>
                <a:blip r:embed="rId180"/>
                <a:stretch>
                  <a:fillRect/>
                </a:stretch>
              </p:blipFill>
              <p:spPr>
                <a:xfrm>
                  <a:off x="2454479" y="3807850"/>
                  <a:ext cx="49224"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11" name="Ink 310">
                  <a:extLst>
                    <a:ext uri="{FF2B5EF4-FFF2-40B4-BE49-F238E27FC236}">
                      <a16:creationId xmlns:a16="http://schemas.microsoft.com/office/drawing/2014/main" id="{05385133-35E2-3D44-8735-283C138B935F}"/>
                    </a:ext>
                  </a:extLst>
                </p14:cNvPr>
                <p14:cNvContentPartPr/>
                <p14:nvPr/>
              </p14:nvContentPartPr>
              <p14:xfrm>
                <a:off x="2481435" y="3780490"/>
                <a:ext cx="8640" cy="14760"/>
              </p14:xfrm>
            </p:contentPart>
          </mc:Choice>
          <mc:Fallback>
            <p:pic>
              <p:nvPicPr>
                <p:cNvPr id="311" name="Ink 310">
                  <a:extLst>
                    <a:ext uri="{FF2B5EF4-FFF2-40B4-BE49-F238E27FC236}">
                      <a16:creationId xmlns:a16="http://schemas.microsoft.com/office/drawing/2014/main" id="{05385133-35E2-3D44-8735-283C138B935F}"/>
                    </a:ext>
                  </a:extLst>
                </p:cNvPr>
                <p:cNvPicPr/>
                <p:nvPr/>
              </p:nvPicPr>
              <p:blipFill>
                <a:blip r:embed="rId182"/>
                <a:stretch>
                  <a:fillRect/>
                </a:stretch>
              </p:blipFill>
              <p:spPr>
                <a:xfrm>
                  <a:off x="2465955" y="3765010"/>
                  <a:ext cx="392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12" name="Ink 311">
                  <a:extLst>
                    <a:ext uri="{FF2B5EF4-FFF2-40B4-BE49-F238E27FC236}">
                      <a16:creationId xmlns:a16="http://schemas.microsoft.com/office/drawing/2014/main" id="{C2CCB643-239A-7946-8A4B-58975D839010}"/>
                    </a:ext>
                  </a:extLst>
                </p14:cNvPr>
                <p14:cNvContentPartPr/>
                <p14:nvPr/>
              </p14:nvContentPartPr>
              <p14:xfrm>
                <a:off x="2530755" y="3805690"/>
                <a:ext cx="79560" cy="92520"/>
              </p14:xfrm>
            </p:contentPart>
          </mc:Choice>
          <mc:Fallback>
            <p:pic>
              <p:nvPicPr>
                <p:cNvPr id="312" name="Ink 311">
                  <a:extLst>
                    <a:ext uri="{FF2B5EF4-FFF2-40B4-BE49-F238E27FC236}">
                      <a16:creationId xmlns:a16="http://schemas.microsoft.com/office/drawing/2014/main" id="{C2CCB643-239A-7946-8A4B-58975D839010}"/>
                    </a:ext>
                  </a:extLst>
                </p:cNvPr>
                <p:cNvPicPr/>
                <p:nvPr/>
              </p:nvPicPr>
              <p:blipFill>
                <a:blip r:embed="rId184"/>
                <a:stretch>
                  <a:fillRect/>
                </a:stretch>
              </p:blipFill>
              <p:spPr>
                <a:xfrm>
                  <a:off x="2515345" y="3790210"/>
                  <a:ext cx="110022"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13" name="Ink 312">
                  <a:extLst>
                    <a:ext uri="{FF2B5EF4-FFF2-40B4-BE49-F238E27FC236}">
                      <a16:creationId xmlns:a16="http://schemas.microsoft.com/office/drawing/2014/main" id="{D4B66053-1FD4-1C43-AEAE-19A495FF868C}"/>
                    </a:ext>
                  </a:extLst>
                </p14:cNvPr>
                <p14:cNvContentPartPr/>
                <p14:nvPr/>
              </p14:nvContentPartPr>
              <p14:xfrm>
                <a:off x="2694195" y="3793810"/>
                <a:ext cx="170280" cy="95040"/>
              </p14:xfrm>
            </p:contentPart>
          </mc:Choice>
          <mc:Fallback>
            <p:pic>
              <p:nvPicPr>
                <p:cNvPr id="313" name="Ink 312">
                  <a:extLst>
                    <a:ext uri="{FF2B5EF4-FFF2-40B4-BE49-F238E27FC236}">
                      <a16:creationId xmlns:a16="http://schemas.microsoft.com/office/drawing/2014/main" id="{D4B66053-1FD4-1C43-AEAE-19A495FF868C}"/>
                    </a:ext>
                  </a:extLst>
                </p:cNvPr>
                <p:cNvPicPr/>
                <p:nvPr/>
              </p:nvPicPr>
              <p:blipFill>
                <a:blip r:embed="rId186"/>
                <a:stretch>
                  <a:fillRect/>
                </a:stretch>
              </p:blipFill>
              <p:spPr>
                <a:xfrm>
                  <a:off x="2678715" y="3778271"/>
                  <a:ext cx="200880" cy="125756"/>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14" name="Ink 313">
                  <a:extLst>
                    <a:ext uri="{FF2B5EF4-FFF2-40B4-BE49-F238E27FC236}">
                      <a16:creationId xmlns:a16="http://schemas.microsoft.com/office/drawing/2014/main" id="{739922F3-69F8-224D-8700-46EC2F98BF47}"/>
                    </a:ext>
                  </a:extLst>
                </p14:cNvPr>
                <p14:cNvContentPartPr/>
                <p14:nvPr/>
              </p14:nvContentPartPr>
              <p14:xfrm>
                <a:off x="2892555" y="3786610"/>
                <a:ext cx="98640" cy="95760"/>
              </p14:xfrm>
            </p:contentPart>
          </mc:Choice>
          <mc:Fallback>
            <p:pic>
              <p:nvPicPr>
                <p:cNvPr id="314" name="Ink 313">
                  <a:extLst>
                    <a:ext uri="{FF2B5EF4-FFF2-40B4-BE49-F238E27FC236}">
                      <a16:creationId xmlns:a16="http://schemas.microsoft.com/office/drawing/2014/main" id="{739922F3-69F8-224D-8700-46EC2F98BF47}"/>
                    </a:ext>
                  </a:extLst>
                </p:cNvPr>
                <p:cNvPicPr/>
                <p:nvPr/>
              </p:nvPicPr>
              <p:blipFill>
                <a:blip r:embed="rId188"/>
                <a:stretch>
                  <a:fillRect/>
                </a:stretch>
              </p:blipFill>
              <p:spPr>
                <a:xfrm>
                  <a:off x="2877075" y="3771130"/>
                  <a:ext cx="1292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315" name="Ink 314">
                  <a:extLst>
                    <a:ext uri="{FF2B5EF4-FFF2-40B4-BE49-F238E27FC236}">
                      <a16:creationId xmlns:a16="http://schemas.microsoft.com/office/drawing/2014/main" id="{196E0711-D78A-4645-B86C-C45878C0D5A6}"/>
                    </a:ext>
                  </a:extLst>
                </p14:cNvPr>
                <p14:cNvContentPartPr/>
                <p14:nvPr/>
              </p14:nvContentPartPr>
              <p14:xfrm>
                <a:off x="3000555" y="3768610"/>
                <a:ext cx="152640" cy="93960"/>
              </p14:xfrm>
            </p:contentPart>
          </mc:Choice>
          <mc:Fallback>
            <p:pic>
              <p:nvPicPr>
                <p:cNvPr id="315" name="Ink 314">
                  <a:extLst>
                    <a:ext uri="{FF2B5EF4-FFF2-40B4-BE49-F238E27FC236}">
                      <a16:creationId xmlns:a16="http://schemas.microsoft.com/office/drawing/2014/main" id="{196E0711-D78A-4645-B86C-C45878C0D5A6}"/>
                    </a:ext>
                  </a:extLst>
                </p:cNvPr>
                <p:cNvPicPr/>
                <p:nvPr/>
              </p:nvPicPr>
              <p:blipFill>
                <a:blip r:embed="rId190"/>
                <a:stretch>
                  <a:fillRect/>
                </a:stretch>
              </p:blipFill>
              <p:spPr>
                <a:xfrm>
                  <a:off x="2985075" y="3753130"/>
                  <a:ext cx="1832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16" name="Ink 315">
                  <a:extLst>
                    <a:ext uri="{FF2B5EF4-FFF2-40B4-BE49-F238E27FC236}">
                      <a16:creationId xmlns:a16="http://schemas.microsoft.com/office/drawing/2014/main" id="{2EA99CC3-AAB5-8243-AFCE-D29B7CA3514D}"/>
                    </a:ext>
                  </a:extLst>
                </p14:cNvPr>
                <p14:cNvContentPartPr/>
                <p14:nvPr/>
              </p14:nvContentPartPr>
              <p14:xfrm>
                <a:off x="3196035" y="3767890"/>
                <a:ext cx="54000" cy="76680"/>
              </p14:xfrm>
            </p:contentPart>
          </mc:Choice>
          <mc:Fallback>
            <p:pic>
              <p:nvPicPr>
                <p:cNvPr id="316" name="Ink 315">
                  <a:extLst>
                    <a:ext uri="{FF2B5EF4-FFF2-40B4-BE49-F238E27FC236}">
                      <a16:creationId xmlns:a16="http://schemas.microsoft.com/office/drawing/2014/main" id="{2EA99CC3-AAB5-8243-AFCE-D29B7CA3514D}"/>
                    </a:ext>
                  </a:extLst>
                </p:cNvPr>
                <p:cNvPicPr/>
                <p:nvPr/>
              </p:nvPicPr>
              <p:blipFill>
                <a:blip r:embed="rId192"/>
                <a:stretch>
                  <a:fillRect/>
                </a:stretch>
              </p:blipFill>
              <p:spPr>
                <a:xfrm>
                  <a:off x="3180658" y="3752410"/>
                  <a:ext cx="84397"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317" name="Ink 316">
                  <a:extLst>
                    <a:ext uri="{FF2B5EF4-FFF2-40B4-BE49-F238E27FC236}">
                      <a16:creationId xmlns:a16="http://schemas.microsoft.com/office/drawing/2014/main" id="{B8846225-E361-824C-B8F9-65D9AF179E82}"/>
                    </a:ext>
                  </a:extLst>
                </p14:cNvPr>
                <p14:cNvContentPartPr/>
                <p14:nvPr/>
              </p14:nvContentPartPr>
              <p14:xfrm>
                <a:off x="3268755" y="3769330"/>
                <a:ext cx="44640" cy="72720"/>
              </p14:xfrm>
            </p:contentPart>
          </mc:Choice>
          <mc:Fallback>
            <p:pic>
              <p:nvPicPr>
                <p:cNvPr id="317" name="Ink 316">
                  <a:extLst>
                    <a:ext uri="{FF2B5EF4-FFF2-40B4-BE49-F238E27FC236}">
                      <a16:creationId xmlns:a16="http://schemas.microsoft.com/office/drawing/2014/main" id="{B8846225-E361-824C-B8F9-65D9AF179E82}"/>
                    </a:ext>
                  </a:extLst>
                </p:cNvPr>
                <p:cNvPicPr/>
                <p:nvPr/>
              </p:nvPicPr>
              <p:blipFill>
                <a:blip r:embed="rId194"/>
                <a:stretch>
                  <a:fillRect/>
                </a:stretch>
              </p:blipFill>
              <p:spPr>
                <a:xfrm>
                  <a:off x="3253275" y="3753850"/>
                  <a:ext cx="752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18" name="Ink 317">
                  <a:extLst>
                    <a:ext uri="{FF2B5EF4-FFF2-40B4-BE49-F238E27FC236}">
                      <a16:creationId xmlns:a16="http://schemas.microsoft.com/office/drawing/2014/main" id="{8A5EA4BA-23CD-9044-94E7-7536244B3A80}"/>
                    </a:ext>
                  </a:extLst>
                </p14:cNvPr>
                <p14:cNvContentPartPr/>
                <p14:nvPr/>
              </p14:nvContentPartPr>
              <p14:xfrm>
                <a:off x="3330675" y="3767170"/>
                <a:ext cx="105120" cy="205920"/>
              </p14:xfrm>
            </p:contentPart>
          </mc:Choice>
          <mc:Fallback>
            <p:pic>
              <p:nvPicPr>
                <p:cNvPr id="318" name="Ink 317">
                  <a:extLst>
                    <a:ext uri="{FF2B5EF4-FFF2-40B4-BE49-F238E27FC236}">
                      <a16:creationId xmlns:a16="http://schemas.microsoft.com/office/drawing/2014/main" id="{8A5EA4BA-23CD-9044-94E7-7536244B3A80}"/>
                    </a:ext>
                  </a:extLst>
                </p:cNvPr>
                <p:cNvPicPr/>
                <p:nvPr/>
              </p:nvPicPr>
              <p:blipFill>
                <a:blip r:embed="rId196"/>
                <a:stretch>
                  <a:fillRect/>
                </a:stretch>
              </p:blipFill>
              <p:spPr>
                <a:xfrm>
                  <a:off x="3315195" y="3751690"/>
                  <a:ext cx="1357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19" name="Ink 318">
                  <a:extLst>
                    <a:ext uri="{FF2B5EF4-FFF2-40B4-BE49-F238E27FC236}">
                      <a16:creationId xmlns:a16="http://schemas.microsoft.com/office/drawing/2014/main" id="{54DC7EA7-0AD2-6D4D-BF2B-BDFB7E395214}"/>
                    </a:ext>
                  </a:extLst>
                </p14:cNvPr>
                <p14:cNvContentPartPr/>
                <p14:nvPr/>
              </p14:nvContentPartPr>
              <p14:xfrm>
                <a:off x="3460995" y="3700930"/>
                <a:ext cx="57600" cy="200520"/>
              </p14:xfrm>
            </p:contentPart>
          </mc:Choice>
          <mc:Fallback>
            <p:pic>
              <p:nvPicPr>
                <p:cNvPr id="319" name="Ink 318">
                  <a:extLst>
                    <a:ext uri="{FF2B5EF4-FFF2-40B4-BE49-F238E27FC236}">
                      <a16:creationId xmlns:a16="http://schemas.microsoft.com/office/drawing/2014/main" id="{54DC7EA7-0AD2-6D4D-BF2B-BDFB7E395214}"/>
                    </a:ext>
                  </a:extLst>
                </p:cNvPr>
                <p:cNvPicPr/>
                <p:nvPr/>
              </p:nvPicPr>
              <p:blipFill>
                <a:blip r:embed="rId198"/>
                <a:stretch>
                  <a:fillRect/>
                </a:stretch>
              </p:blipFill>
              <p:spPr>
                <a:xfrm>
                  <a:off x="3445418" y="3685422"/>
                  <a:ext cx="88392" cy="23117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9">
            <p14:nvContentPartPr>
              <p14:cNvPr id="321" name="Ink 320">
                <a:extLst>
                  <a:ext uri="{FF2B5EF4-FFF2-40B4-BE49-F238E27FC236}">
                    <a16:creationId xmlns:a16="http://schemas.microsoft.com/office/drawing/2014/main" id="{4DB4888F-254B-9849-899C-E518E9E3289D}"/>
                  </a:ext>
                </a:extLst>
              </p14:cNvPr>
              <p14:cNvContentPartPr/>
              <p14:nvPr/>
            </p14:nvContentPartPr>
            <p14:xfrm>
              <a:off x="2533680" y="601560"/>
              <a:ext cx="3671280" cy="3594240"/>
            </p14:xfrm>
          </p:contentPart>
        </mc:Choice>
        <mc:Fallback>
          <p:pic>
            <p:nvPicPr>
              <p:cNvPr id="321" name="Ink 320">
                <a:extLst>
                  <a:ext uri="{FF2B5EF4-FFF2-40B4-BE49-F238E27FC236}">
                    <a16:creationId xmlns:a16="http://schemas.microsoft.com/office/drawing/2014/main" id="{4DB4888F-254B-9849-899C-E518E9E3289D}"/>
                  </a:ext>
                </a:extLst>
              </p:cNvPr>
              <p:cNvPicPr/>
              <p:nvPr/>
            </p:nvPicPr>
            <p:blipFill>
              <a:blip r:embed="rId200"/>
              <a:stretch>
                <a:fillRect/>
              </a:stretch>
            </p:blipFill>
            <p:spPr>
              <a:xfrm>
                <a:off x="2524320" y="592200"/>
                <a:ext cx="3690000" cy="361296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1</a:t>
            </a:r>
            <a:endParaRPr/>
          </a:p>
        </p:txBody>
      </p:sp>
      <p:grpSp>
        <p:nvGrpSpPr>
          <p:cNvPr id="18" name="Group 17">
            <a:extLst>
              <a:ext uri="{FF2B5EF4-FFF2-40B4-BE49-F238E27FC236}">
                <a16:creationId xmlns:a16="http://schemas.microsoft.com/office/drawing/2014/main" id="{22B5E984-E8AE-4743-8167-4E975B2B4D30}"/>
              </a:ext>
            </a:extLst>
          </p:cNvPr>
          <p:cNvGrpSpPr/>
          <p:nvPr/>
        </p:nvGrpSpPr>
        <p:grpSpPr>
          <a:xfrm>
            <a:off x="7191990" y="903182"/>
            <a:ext cx="1149480" cy="248760"/>
            <a:chOff x="7191990" y="903182"/>
            <a:chExt cx="1149480" cy="24876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A7DFB20-260C-6D47-9C17-A4B296BCC8FA}"/>
                    </a:ext>
                  </a:extLst>
                </p14:cNvPr>
                <p14:cNvContentPartPr/>
                <p14:nvPr/>
              </p14:nvContentPartPr>
              <p14:xfrm>
                <a:off x="7191990" y="1030262"/>
                <a:ext cx="11880" cy="98640"/>
              </p14:xfrm>
            </p:contentPart>
          </mc:Choice>
          <mc:Fallback>
            <p:pic>
              <p:nvPicPr>
                <p:cNvPr id="6" name="Ink 5">
                  <a:extLst>
                    <a:ext uri="{FF2B5EF4-FFF2-40B4-BE49-F238E27FC236}">
                      <a16:creationId xmlns:a16="http://schemas.microsoft.com/office/drawing/2014/main" id="{AA7DFB20-260C-6D47-9C17-A4B296BCC8FA}"/>
                    </a:ext>
                  </a:extLst>
                </p:cNvPr>
                <p:cNvPicPr/>
                <p:nvPr/>
              </p:nvPicPr>
              <p:blipFill>
                <a:blip r:embed="rId4"/>
                <a:stretch>
                  <a:fillRect/>
                </a:stretch>
              </p:blipFill>
              <p:spPr>
                <a:xfrm>
                  <a:off x="7176510" y="1014782"/>
                  <a:ext cx="42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5379B9BB-A0FF-2643-9875-75CBDA1393BE}"/>
                    </a:ext>
                  </a:extLst>
                </p14:cNvPr>
                <p14:cNvContentPartPr/>
                <p14:nvPr/>
              </p14:nvContentPartPr>
              <p14:xfrm>
                <a:off x="7212510" y="989942"/>
                <a:ext cx="20160" cy="11880"/>
              </p14:xfrm>
            </p:contentPart>
          </mc:Choice>
          <mc:Fallback>
            <p:pic>
              <p:nvPicPr>
                <p:cNvPr id="7" name="Ink 6">
                  <a:extLst>
                    <a:ext uri="{FF2B5EF4-FFF2-40B4-BE49-F238E27FC236}">
                      <a16:creationId xmlns:a16="http://schemas.microsoft.com/office/drawing/2014/main" id="{5379B9BB-A0FF-2643-9875-75CBDA1393BE}"/>
                    </a:ext>
                  </a:extLst>
                </p:cNvPr>
                <p:cNvPicPr/>
                <p:nvPr/>
              </p:nvPicPr>
              <p:blipFill>
                <a:blip r:embed="rId6"/>
                <a:stretch>
                  <a:fillRect/>
                </a:stretch>
              </p:blipFill>
              <p:spPr>
                <a:xfrm>
                  <a:off x="7197030" y="974462"/>
                  <a:ext cx="50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0CC30740-5CBA-C54A-8455-AD36673343E8}"/>
                    </a:ext>
                  </a:extLst>
                </p14:cNvPr>
                <p14:cNvContentPartPr/>
                <p14:nvPr/>
              </p14:nvContentPartPr>
              <p14:xfrm>
                <a:off x="7284510" y="1018742"/>
                <a:ext cx="104400" cy="80640"/>
              </p14:xfrm>
            </p:contentPart>
          </mc:Choice>
          <mc:Fallback>
            <p:pic>
              <p:nvPicPr>
                <p:cNvPr id="8" name="Ink 7">
                  <a:extLst>
                    <a:ext uri="{FF2B5EF4-FFF2-40B4-BE49-F238E27FC236}">
                      <a16:creationId xmlns:a16="http://schemas.microsoft.com/office/drawing/2014/main" id="{0CC30740-5CBA-C54A-8455-AD36673343E8}"/>
                    </a:ext>
                  </a:extLst>
                </p:cNvPr>
                <p:cNvPicPr/>
                <p:nvPr/>
              </p:nvPicPr>
              <p:blipFill>
                <a:blip r:embed="rId8"/>
                <a:stretch>
                  <a:fillRect/>
                </a:stretch>
              </p:blipFill>
              <p:spPr>
                <a:xfrm>
                  <a:off x="7268976" y="1003262"/>
                  <a:ext cx="135106"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3A19BB2B-5E0A-BF45-869A-2B80DF3469FB}"/>
                    </a:ext>
                  </a:extLst>
                </p14:cNvPr>
                <p14:cNvContentPartPr/>
                <p14:nvPr/>
              </p14:nvContentPartPr>
              <p14:xfrm>
                <a:off x="7434630" y="989942"/>
                <a:ext cx="92880" cy="11880"/>
              </p14:xfrm>
            </p:contentPart>
          </mc:Choice>
          <mc:Fallback>
            <p:pic>
              <p:nvPicPr>
                <p:cNvPr id="9" name="Ink 8">
                  <a:extLst>
                    <a:ext uri="{FF2B5EF4-FFF2-40B4-BE49-F238E27FC236}">
                      <a16:creationId xmlns:a16="http://schemas.microsoft.com/office/drawing/2014/main" id="{3A19BB2B-5E0A-BF45-869A-2B80DF3469FB}"/>
                    </a:ext>
                  </a:extLst>
                </p:cNvPr>
                <p:cNvPicPr/>
                <p:nvPr/>
              </p:nvPicPr>
              <p:blipFill>
                <a:blip r:embed="rId10"/>
                <a:stretch>
                  <a:fillRect/>
                </a:stretch>
              </p:blipFill>
              <p:spPr>
                <a:xfrm>
                  <a:off x="7419150" y="974462"/>
                  <a:ext cx="1234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52FF2C14-9851-2C42-91A7-ACBDFC73A6EF}"/>
                    </a:ext>
                  </a:extLst>
                </p14:cNvPr>
                <p14:cNvContentPartPr/>
                <p14:nvPr/>
              </p14:nvContentPartPr>
              <p14:xfrm>
                <a:off x="7463430" y="903182"/>
                <a:ext cx="11880" cy="248760"/>
              </p14:xfrm>
            </p:contentPart>
          </mc:Choice>
          <mc:Fallback>
            <p:pic>
              <p:nvPicPr>
                <p:cNvPr id="10" name="Ink 9">
                  <a:extLst>
                    <a:ext uri="{FF2B5EF4-FFF2-40B4-BE49-F238E27FC236}">
                      <a16:creationId xmlns:a16="http://schemas.microsoft.com/office/drawing/2014/main" id="{52FF2C14-9851-2C42-91A7-ACBDFC73A6EF}"/>
                    </a:ext>
                  </a:extLst>
                </p:cNvPr>
                <p:cNvPicPr/>
                <p:nvPr/>
              </p:nvPicPr>
              <p:blipFill>
                <a:blip r:embed="rId12"/>
                <a:stretch>
                  <a:fillRect/>
                </a:stretch>
              </p:blipFill>
              <p:spPr>
                <a:xfrm>
                  <a:off x="7447950" y="887680"/>
                  <a:ext cx="42480" cy="279404"/>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4FE50712-A006-724C-A3F9-7F4DB3B3C467}"/>
                    </a:ext>
                  </a:extLst>
                </p14:cNvPr>
                <p14:cNvContentPartPr/>
                <p14:nvPr/>
              </p14:nvContentPartPr>
              <p14:xfrm>
                <a:off x="7643070" y="961142"/>
                <a:ext cx="161280" cy="144720"/>
              </p14:xfrm>
            </p:contentPart>
          </mc:Choice>
          <mc:Fallback>
            <p:pic>
              <p:nvPicPr>
                <p:cNvPr id="12" name="Ink 11">
                  <a:extLst>
                    <a:ext uri="{FF2B5EF4-FFF2-40B4-BE49-F238E27FC236}">
                      <a16:creationId xmlns:a16="http://schemas.microsoft.com/office/drawing/2014/main" id="{4FE50712-A006-724C-A3F9-7F4DB3B3C467}"/>
                    </a:ext>
                  </a:extLst>
                </p:cNvPr>
                <p:cNvPicPr/>
                <p:nvPr/>
              </p:nvPicPr>
              <p:blipFill>
                <a:blip r:embed="rId14"/>
                <a:stretch>
                  <a:fillRect/>
                </a:stretch>
              </p:blipFill>
              <p:spPr>
                <a:xfrm>
                  <a:off x="7627624" y="945662"/>
                  <a:ext cx="191812"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6A563AFC-2945-D34C-815B-5347FF32CD1C}"/>
                    </a:ext>
                  </a:extLst>
                </p14:cNvPr>
                <p14:cNvContentPartPr/>
                <p14:nvPr/>
              </p14:nvContentPartPr>
              <p14:xfrm>
                <a:off x="7659630" y="978782"/>
                <a:ext cx="138960" cy="161280"/>
              </p14:xfrm>
            </p:contentPart>
          </mc:Choice>
          <mc:Fallback>
            <p:pic>
              <p:nvPicPr>
                <p:cNvPr id="13" name="Ink 12">
                  <a:extLst>
                    <a:ext uri="{FF2B5EF4-FFF2-40B4-BE49-F238E27FC236}">
                      <a16:creationId xmlns:a16="http://schemas.microsoft.com/office/drawing/2014/main" id="{6A563AFC-2945-D34C-815B-5347FF32CD1C}"/>
                    </a:ext>
                  </a:extLst>
                </p:cNvPr>
                <p:cNvPicPr/>
                <p:nvPr/>
              </p:nvPicPr>
              <p:blipFill>
                <a:blip r:embed="rId16"/>
                <a:stretch>
                  <a:fillRect/>
                </a:stretch>
              </p:blipFill>
              <p:spPr>
                <a:xfrm>
                  <a:off x="7644150" y="963302"/>
                  <a:ext cx="1695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0EADBDE0-9EA0-6743-805B-E08C98713539}"/>
                    </a:ext>
                  </a:extLst>
                </p14:cNvPr>
                <p14:cNvContentPartPr/>
                <p14:nvPr/>
              </p14:nvContentPartPr>
              <p14:xfrm>
                <a:off x="7925310" y="989942"/>
                <a:ext cx="115920" cy="11880"/>
              </p14:xfrm>
            </p:contentPart>
          </mc:Choice>
          <mc:Fallback>
            <p:pic>
              <p:nvPicPr>
                <p:cNvPr id="14" name="Ink 13">
                  <a:extLst>
                    <a:ext uri="{FF2B5EF4-FFF2-40B4-BE49-F238E27FC236}">
                      <a16:creationId xmlns:a16="http://schemas.microsoft.com/office/drawing/2014/main" id="{0EADBDE0-9EA0-6743-805B-E08C98713539}"/>
                    </a:ext>
                  </a:extLst>
                </p:cNvPr>
                <p:cNvPicPr/>
                <p:nvPr/>
              </p:nvPicPr>
              <p:blipFill>
                <a:blip r:embed="rId18"/>
                <a:stretch>
                  <a:fillRect/>
                </a:stretch>
              </p:blipFill>
              <p:spPr>
                <a:xfrm>
                  <a:off x="7909830" y="974462"/>
                  <a:ext cx="1465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DC953D69-817B-294E-B23E-7A1E264B4274}"/>
                    </a:ext>
                  </a:extLst>
                </p14:cNvPr>
                <p14:cNvContentPartPr/>
                <p14:nvPr/>
              </p14:nvContentPartPr>
              <p14:xfrm>
                <a:off x="7913790" y="1036022"/>
                <a:ext cx="156240" cy="17640"/>
              </p14:xfrm>
            </p:contentPart>
          </mc:Choice>
          <mc:Fallback>
            <p:pic>
              <p:nvPicPr>
                <p:cNvPr id="15" name="Ink 14">
                  <a:extLst>
                    <a:ext uri="{FF2B5EF4-FFF2-40B4-BE49-F238E27FC236}">
                      <a16:creationId xmlns:a16="http://schemas.microsoft.com/office/drawing/2014/main" id="{DC953D69-817B-294E-B23E-7A1E264B4274}"/>
                    </a:ext>
                  </a:extLst>
                </p:cNvPr>
                <p:cNvPicPr/>
                <p:nvPr/>
              </p:nvPicPr>
              <p:blipFill>
                <a:blip r:embed="rId20"/>
                <a:stretch>
                  <a:fillRect/>
                </a:stretch>
              </p:blipFill>
              <p:spPr>
                <a:xfrm>
                  <a:off x="7898310" y="1020542"/>
                  <a:ext cx="1868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350A624-FDAA-404C-9934-749997140C85}"/>
                    </a:ext>
                  </a:extLst>
                </p14:cNvPr>
                <p14:cNvContentPartPr/>
                <p14:nvPr/>
              </p14:nvContentPartPr>
              <p14:xfrm>
                <a:off x="8202510" y="908942"/>
                <a:ext cx="138960" cy="173520"/>
              </p14:xfrm>
            </p:contentPart>
          </mc:Choice>
          <mc:Fallback>
            <p:pic>
              <p:nvPicPr>
                <p:cNvPr id="17" name="Ink 16">
                  <a:extLst>
                    <a:ext uri="{FF2B5EF4-FFF2-40B4-BE49-F238E27FC236}">
                      <a16:creationId xmlns:a16="http://schemas.microsoft.com/office/drawing/2014/main" id="{9350A624-FDAA-404C-9934-749997140C85}"/>
                    </a:ext>
                  </a:extLst>
                </p:cNvPr>
                <p:cNvPicPr/>
                <p:nvPr/>
              </p:nvPicPr>
              <p:blipFill>
                <a:blip r:embed="rId22"/>
                <a:stretch>
                  <a:fillRect/>
                </a:stretch>
              </p:blipFill>
              <p:spPr>
                <a:xfrm>
                  <a:off x="8187030" y="893462"/>
                  <a:ext cx="169560" cy="204120"/>
                </a:xfrm>
                <a:prstGeom prst="rect">
                  <a:avLst/>
                </a:prstGeom>
              </p:spPr>
            </p:pic>
          </mc:Fallback>
        </mc:AlternateContent>
      </p:grpSp>
      <p:grpSp>
        <p:nvGrpSpPr>
          <p:cNvPr id="28" name="Group 27">
            <a:extLst>
              <a:ext uri="{FF2B5EF4-FFF2-40B4-BE49-F238E27FC236}">
                <a16:creationId xmlns:a16="http://schemas.microsoft.com/office/drawing/2014/main" id="{F197A2B0-5E83-8348-9CA1-8AA911BEB68D}"/>
              </a:ext>
            </a:extLst>
          </p:cNvPr>
          <p:cNvGrpSpPr/>
          <p:nvPr/>
        </p:nvGrpSpPr>
        <p:grpSpPr>
          <a:xfrm>
            <a:off x="7336350" y="1324742"/>
            <a:ext cx="1080000" cy="228600"/>
            <a:chOff x="7336350" y="1324742"/>
            <a:chExt cx="1080000" cy="228600"/>
          </a:xfrm>
        </p:grpSpPr>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96E6215B-FB09-9C4B-9388-EE59D4973015}"/>
                    </a:ext>
                  </a:extLst>
                </p14:cNvPr>
                <p14:cNvContentPartPr/>
                <p14:nvPr/>
              </p14:nvContentPartPr>
              <p14:xfrm>
                <a:off x="7336350" y="1330502"/>
                <a:ext cx="196560" cy="222840"/>
              </p14:xfrm>
            </p:contentPart>
          </mc:Choice>
          <mc:Fallback>
            <p:pic>
              <p:nvPicPr>
                <p:cNvPr id="19" name="Ink 18">
                  <a:extLst>
                    <a:ext uri="{FF2B5EF4-FFF2-40B4-BE49-F238E27FC236}">
                      <a16:creationId xmlns:a16="http://schemas.microsoft.com/office/drawing/2014/main" id="{96E6215B-FB09-9C4B-9388-EE59D4973015}"/>
                    </a:ext>
                  </a:extLst>
                </p:cNvPr>
                <p:cNvPicPr/>
                <p:nvPr/>
              </p:nvPicPr>
              <p:blipFill>
                <a:blip r:embed="rId24"/>
                <a:stretch>
                  <a:fillRect/>
                </a:stretch>
              </p:blipFill>
              <p:spPr>
                <a:xfrm>
                  <a:off x="7320870" y="1315047"/>
                  <a:ext cx="227160" cy="25339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453A4F9C-2CF6-464F-8FBE-E5A3F60E35CE}"/>
                    </a:ext>
                  </a:extLst>
                </p14:cNvPr>
                <p14:cNvContentPartPr/>
                <p14:nvPr/>
              </p14:nvContentPartPr>
              <p14:xfrm>
                <a:off x="7417350" y="1382342"/>
                <a:ext cx="115920" cy="127440"/>
              </p14:xfrm>
            </p:contentPart>
          </mc:Choice>
          <mc:Fallback>
            <p:pic>
              <p:nvPicPr>
                <p:cNvPr id="20" name="Ink 19">
                  <a:extLst>
                    <a:ext uri="{FF2B5EF4-FFF2-40B4-BE49-F238E27FC236}">
                      <a16:creationId xmlns:a16="http://schemas.microsoft.com/office/drawing/2014/main" id="{453A4F9C-2CF6-464F-8FBE-E5A3F60E35CE}"/>
                    </a:ext>
                  </a:extLst>
                </p:cNvPr>
                <p:cNvPicPr/>
                <p:nvPr/>
              </p:nvPicPr>
              <p:blipFill>
                <a:blip r:embed="rId26"/>
                <a:stretch>
                  <a:fillRect/>
                </a:stretch>
              </p:blipFill>
              <p:spPr>
                <a:xfrm>
                  <a:off x="7401870" y="1366818"/>
                  <a:ext cx="146520" cy="158127"/>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A78CE21A-4D97-6846-8EC5-614FC82AEF1C}"/>
                    </a:ext>
                  </a:extLst>
                </p14:cNvPr>
                <p14:cNvContentPartPr/>
                <p14:nvPr/>
              </p14:nvContentPartPr>
              <p14:xfrm>
                <a:off x="7653870" y="1388102"/>
                <a:ext cx="133200" cy="11880"/>
              </p14:xfrm>
            </p:contentPart>
          </mc:Choice>
          <mc:Fallback>
            <p:pic>
              <p:nvPicPr>
                <p:cNvPr id="21" name="Ink 20">
                  <a:extLst>
                    <a:ext uri="{FF2B5EF4-FFF2-40B4-BE49-F238E27FC236}">
                      <a16:creationId xmlns:a16="http://schemas.microsoft.com/office/drawing/2014/main" id="{A78CE21A-4D97-6846-8EC5-614FC82AEF1C}"/>
                    </a:ext>
                  </a:extLst>
                </p:cNvPr>
                <p:cNvPicPr/>
                <p:nvPr/>
              </p:nvPicPr>
              <p:blipFill>
                <a:blip r:embed="rId28"/>
                <a:stretch>
                  <a:fillRect/>
                </a:stretch>
              </p:blipFill>
              <p:spPr>
                <a:xfrm>
                  <a:off x="7638390" y="1372622"/>
                  <a:ext cx="1638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40C1AEFE-A99C-EC41-976D-526014CD166C}"/>
                    </a:ext>
                  </a:extLst>
                </p14:cNvPr>
                <p14:cNvContentPartPr/>
                <p14:nvPr/>
              </p14:nvContentPartPr>
              <p14:xfrm>
                <a:off x="7676910" y="1457582"/>
                <a:ext cx="98640" cy="11880"/>
              </p14:xfrm>
            </p:contentPart>
          </mc:Choice>
          <mc:Fallback>
            <p:pic>
              <p:nvPicPr>
                <p:cNvPr id="22" name="Ink 21">
                  <a:extLst>
                    <a:ext uri="{FF2B5EF4-FFF2-40B4-BE49-F238E27FC236}">
                      <a16:creationId xmlns:a16="http://schemas.microsoft.com/office/drawing/2014/main" id="{40C1AEFE-A99C-EC41-976D-526014CD166C}"/>
                    </a:ext>
                  </a:extLst>
                </p:cNvPr>
                <p:cNvPicPr/>
                <p:nvPr/>
              </p:nvPicPr>
              <p:blipFill>
                <a:blip r:embed="rId30"/>
                <a:stretch>
                  <a:fillRect/>
                </a:stretch>
              </p:blipFill>
              <p:spPr>
                <a:xfrm>
                  <a:off x="7661430" y="1442102"/>
                  <a:ext cx="1292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3D963218-3F6F-D14A-960E-5FE37BF47EC1}"/>
                    </a:ext>
                  </a:extLst>
                </p14:cNvPr>
                <p14:cNvContentPartPr/>
                <p14:nvPr/>
              </p14:nvContentPartPr>
              <p14:xfrm>
                <a:off x="7925310" y="1347782"/>
                <a:ext cx="190800" cy="138960"/>
              </p14:xfrm>
            </p:contentPart>
          </mc:Choice>
          <mc:Fallback>
            <p:pic>
              <p:nvPicPr>
                <p:cNvPr id="23" name="Ink 22">
                  <a:extLst>
                    <a:ext uri="{FF2B5EF4-FFF2-40B4-BE49-F238E27FC236}">
                      <a16:creationId xmlns:a16="http://schemas.microsoft.com/office/drawing/2014/main" id="{3D963218-3F6F-D14A-960E-5FE37BF47EC1}"/>
                    </a:ext>
                  </a:extLst>
                </p:cNvPr>
                <p:cNvPicPr/>
                <p:nvPr/>
              </p:nvPicPr>
              <p:blipFill>
                <a:blip r:embed="rId32"/>
                <a:stretch>
                  <a:fillRect/>
                </a:stretch>
              </p:blipFill>
              <p:spPr>
                <a:xfrm>
                  <a:off x="7909859" y="1332302"/>
                  <a:ext cx="221342"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B10E9A71-54F3-474F-A151-B84F7A287DD8}"/>
                    </a:ext>
                  </a:extLst>
                </p14:cNvPr>
                <p14:cNvContentPartPr/>
                <p14:nvPr/>
              </p14:nvContentPartPr>
              <p14:xfrm>
                <a:off x="8011710" y="1336262"/>
                <a:ext cx="92880" cy="173520"/>
              </p14:xfrm>
            </p:contentPart>
          </mc:Choice>
          <mc:Fallback>
            <p:pic>
              <p:nvPicPr>
                <p:cNvPr id="24" name="Ink 23">
                  <a:extLst>
                    <a:ext uri="{FF2B5EF4-FFF2-40B4-BE49-F238E27FC236}">
                      <a16:creationId xmlns:a16="http://schemas.microsoft.com/office/drawing/2014/main" id="{B10E9A71-54F3-474F-A151-B84F7A287DD8}"/>
                    </a:ext>
                  </a:extLst>
                </p:cNvPr>
                <p:cNvPicPr/>
                <p:nvPr/>
              </p:nvPicPr>
              <p:blipFill>
                <a:blip r:embed="rId34"/>
                <a:stretch>
                  <a:fillRect/>
                </a:stretch>
              </p:blipFill>
              <p:spPr>
                <a:xfrm>
                  <a:off x="7996230" y="1320782"/>
                  <a:ext cx="123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9CC951DA-446E-C84C-A4A4-06DFF94CB581}"/>
                    </a:ext>
                  </a:extLst>
                </p14:cNvPr>
                <p14:cNvContentPartPr/>
                <p14:nvPr/>
              </p14:nvContentPartPr>
              <p14:xfrm>
                <a:off x="8156070" y="1393862"/>
                <a:ext cx="156240" cy="11880"/>
              </p14:xfrm>
            </p:contentPart>
          </mc:Choice>
          <mc:Fallback>
            <p:pic>
              <p:nvPicPr>
                <p:cNvPr id="25" name="Ink 24">
                  <a:extLst>
                    <a:ext uri="{FF2B5EF4-FFF2-40B4-BE49-F238E27FC236}">
                      <a16:creationId xmlns:a16="http://schemas.microsoft.com/office/drawing/2014/main" id="{9CC951DA-446E-C84C-A4A4-06DFF94CB581}"/>
                    </a:ext>
                  </a:extLst>
                </p:cNvPr>
                <p:cNvPicPr/>
                <p:nvPr/>
              </p:nvPicPr>
              <p:blipFill>
                <a:blip r:embed="rId36"/>
                <a:stretch>
                  <a:fillRect/>
                </a:stretch>
              </p:blipFill>
              <p:spPr>
                <a:xfrm>
                  <a:off x="8140590" y="1378382"/>
                  <a:ext cx="1868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12E8ECA4-2F89-A14C-8853-9945892B8DA1}"/>
                    </a:ext>
                  </a:extLst>
                </p14:cNvPr>
                <p14:cNvContentPartPr/>
                <p14:nvPr/>
              </p14:nvContentPartPr>
              <p14:xfrm>
                <a:off x="8260110" y="1330502"/>
                <a:ext cx="23400" cy="150480"/>
              </p14:xfrm>
            </p:contentPart>
          </mc:Choice>
          <mc:Fallback>
            <p:pic>
              <p:nvPicPr>
                <p:cNvPr id="26" name="Ink 25">
                  <a:extLst>
                    <a:ext uri="{FF2B5EF4-FFF2-40B4-BE49-F238E27FC236}">
                      <a16:creationId xmlns:a16="http://schemas.microsoft.com/office/drawing/2014/main" id="{12E8ECA4-2F89-A14C-8853-9945892B8DA1}"/>
                    </a:ext>
                  </a:extLst>
                </p:cNvPr>
                <p:cNvPicPr/>
                <p:nvPr/>
              </p:nvPicPr>
              <p:blipFill>
                <a:blip r:embed="rId38"/>
                <a:stretch>
                  <a:fillRect/>
                </a:stretch>
              </p:blipFill>
              <p:spPr>
                <a:xfrm>
                  <a:off x="8244865" y="1315022"/>
                  <a:ext cx="53536"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0A9996FA-0CFF-AF43-9237-81C02F2F6A77}"/>
                    </a:ext>
                  </a:extLst>
                </p14:cNvPr>
                <p14:cNvContentPartPr/>
                <p14:nvPr/>
              </p14:nvContentPartPr>
              <p14:xfrm>
                <a:off x="8387190" y="1324742"/>
                <a:ext cx="29160" cy="167760"/>
              </p14:xfrm>
            </p:contentPart>
          </mc:Choice>
          <mc:Fallback>
            <p:pic>
              <p:nvPicPr>
                <p:cNvPr id="27" name="Ink 26">
                  <a:extLst>
                    <a:ext uri="{FF2B5EF4-FFF2-40B4-BE49-F238E27FC236}">
                      <a16:creationId xmlns:a16="http://schemas.microsoft.com/office/drawing/2014/main" id="{0A9996FA-0CFF-AF43-9237-81C02F2F6A77}"/>
                    </a:ext>
                  </a:extLst>
                </p:cNvPr>
                <p:cNvPicPr/>
                <p:nvPr/>
              </p:nvPicPr>
              <p:blipFill>
                <a:blip r:embed="rId40"/>
                <a:stretch>
                  <a:fillRect/>
                </a:stretch>
              </p:blipFill>
              <p:spPr>
                <a:xfrm>
                  <a:off x="8371710" y="1309262"/>
                  <a:ext cx="59760" cy="198360"/>
                </a:xfrm>
                <a:prstGeom prst="rect">
                  <a:avLst/>
                </a:prstGeom>
              </p:spPr>
            </p:pic>
          </mc:Fallback>
        </mc:AlternateContent>
      </p:grpSp>
      <p:grpSp>
        <p:nvGrpSpPr>
          <p:cNvPr id="320" name="Group 319">
            <a:extLst>
              <a:ext uri="{FF2B5EF4-FFF2-40B4-BE49-F238E27FC236}">
                <a16:creationId xmlns:a16="http://schemas.microsoft.com/office/drawing/2014/main" id="{C2134720-05B5-B240-B76E-2AB9546AC4D6}"/>
              </a:ext>
            </a:extLst>
          </p:cNvPr>
          <p:cNvGrpSpPr/>
          <p:nvPr/>
        </p:nvGrpSpPr>
        <p:grpSpPr>
          <a:xfrm>
            <a:off x="4901440" y="2256323"/>
            <a:ext cx="3514910" cy="2004458"/>
            <a:chOff x="4901440" y="2256323"/>
            <a:chExt cx="3514910" cy="2004458"/>
          </a:xfrm>
        </p:grpSpPr>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57F29041-92BD-834A-9211-B28400C8D22A}"/>
                    </a:ext>
                  </a:extLst>
                </p14:cNvPr>
                <p14:cNvContentPartPr/>
                <p14:nvPr/>
              </p14:nvContentPartPr>
              <p14:xfrm>
                <a:off x="5102030" y="2360492"/>
                <a:ext cx="119160" cy="135000"/>
              </p14:xfrm>
            </p:contentPart>
          </mc:Choice>
          <mc:Fallback>
            <p:pic>
              <p:nvPicPr>
                <p:cNvPr id="29" name="Ink 28">
                  <a:extLst>
                    <a:ext uri="{FF2B5EF4-FFF2-40B4-BE49-F238E27FC236}">
                      <a16:creationId xmlns:a16="http://schemas.microsoft.com/office/drawing/2014/main" id="{57F29041-92BD-834A-9211-B28400C8D22A}"/>
                    </a:ext>
                  </a:extLst>
                </p:cNvPr>
                <p:cNvPicPr/>
                <p:nvPr/>
              </p:nvPicPr>
              <p:blipFill>
                <a:blip r:embed="rId42"/>
                <a:stretch>
                  <a:fillRect/>
                </a:stretch>
              </p:blipFill>
              <p:spPr>
                <a:xfrm>
                  <a:off x="5086503" y="2345012"/>
                  <a:ext cx="149853"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A0F2309F-644B-514F-9479-44A7E44AE6D4}"/>
                    </a:ext>
                  </a:extLst>
                </p14:cNvPr>
                <p14:cNvContentPartPr/>
                <p14:nvPr/>
              </p14:nvContentPartPr>
              <p14:xfrm>
                <a:off x="5136230" y="2402972"/>
                <a:ext cx="73440" cy="123480"/>
              </p14:xfrm>
            </p:contentPart>
          </mc:Choice>
          <mc:Fallback>
            <p:pic>
              <p:nvPicPr>
                <p:cNvPr id="30" name="Ink 29">
                  <a:extLst>
                    <a:ext uri="{FF2B5EF4-FFF2-40B4-BE49-F238E27FC236}">
                      <a16:creationId xmlns:a16="http://schemas.microsoft.com/office/drawing/2014/main" id="{A0F2309F-644B-514F-9479-44A7E44AE6D4}"/>
                    </a:ext>
                  </a:extLst>
                </p:cNvPr>
                <p:cNvPicPr/>
                <p:nvPr/>
              </p:nvPicPr>
              <p:blipFill>
                <a:blip r:embed="rId44"/>
                <a:stretch>
                  <a:fillRect/>
                </a:stretch>
              </p:blipFill>
              <p:spPr>
                <a:xfrm>
                  <a:off x="5120750" y="2387492"/>
                  <a:ext cx="1040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id="{51A9F640-D9E7-F444-A658-CC6FAF065B5C}"/>
                    </a:ext>
                  </a:extLst>
                </p14:cNvPr>
                <p14:cNvContentPartPr/>
                <p14:nvPr/>
              </p14:nvContentPartPr>
              <p14:xfrm>
                <a:off x="5294287" y="2397847"/>
                <a:ext cx="70200" cy="7200"/>
              </p14:xfrm>
            </p:contentPart>
          </mc:Choice>
          <mc:Fallback>
            <p:pic>
              <p:nvPicPr>
                <p:cNvPr id="32" name="Ink 31">
                  <a:extLst>
                    <a:ext uri="{FF2B5EF4-FFF2-40B4-BE49-F238E27FC236}">
                      <a16:creationId xmlns:a16="http://schemas.microsoft.com/office/drawing/2014/main" id="{51A9F640-D9E7-F444-A658-CC6FAF065B5C}"/>
                    </a:ext>
                  </a:extLst>
                </p:cNvPr>
                <p:cNvPicPr/>
                <p:nvPr/>
              </p:nvPicPr>
              <p:blipFill>
                <a:blip r:embed="rId46"/>
                <a:stretch>
                  <a:fillRect/>
                </a:stretch>
              </p:blipFill>
              <p:spPr>
                <a:xfrm>
                  <a:off x="5278807" y="2381552"/>
                  <a:ext cx="100800" cy="39411"/>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805C3A21-661C-7F4F-9E23-5B4E7C5AAD24}"/>
                    </a:ext>
                  </a:extLst>
                </p14:cNvPr>
                <p14:cNvContentPartPr/>
                <p14:nvPr/>
              </p14:nvContentPartPr>
              <p14:xfrm>
                <a:off x="5289607" y="2424847"/>
                <a:ext cx="104040" cy="14040"/>
              </p14:xfrm>
            </p:contentPart>
          </mc:Choice>
          <mc:Fallback>
            <p:pic>
              <p:nvPicPr>
                <p:cNvPr id="33" name="Ink 32">
                  <a:extLst>
                    <a:ext uri="{FF2B5EF4-FFF2-40B4-BE49-F238E27FC236}">
                      <a16:creationId xmlns:a16="http://schemas.microsoft.com/office/drawing/2014/main" id="{805C3A21-661C-7F4F-9E23-5B4E7C5AAD24}"/>
                    </a:ext>
                  </a:extLst>
                </p:cNvPr>
                <p:cNvPicPr/>
                <p:nvPr/>
              </p:nvPicPr>
              <p:blipFill>
                <a:blip r:embed="rId48"/>
                <a:stretch>
                  <a:fillRect/>
                </a:stretch>
              </p:blipFill>
              <p:spPr>
                <a:xfrm>
                  <a:off x="5274127" y="2408960"/>
                  <a:ext cx="134640" cy="45445"/>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64855D63-0549-BB4D-B492-D67469E0B632}"/>
                    </a:ext>
                  </a:extLst>
                </p14:cNvPr>
                <p14:cNvContentPartPr/>
                <p14:nvPr/>
              </p14:nvContentPartPr>
              <p14:xfrm>
                <a:off x="5460967" y="2352847"/>
                <a:ext cx="113040" cy="126360"/>
              </p14:xfrm>
            </p:contentPart>
          </mc:Choice>
          <mc:Fallback>
            <p:pic>
              <p:nvPicPr>
                <p:cNvPr id="34" name="Ink 33">
                  <a:extLst>
                    <a:ext uri="{FF2B5EF4-FFF2-40B4-BE49-F238E27FC236}">
                      <a16:creationId xmlns:a16="http://schemas.microsoft.com/office/drawing/2014/main" id="{64855D63-0549-BB4D-B492-D67469E0B632}"/>
                    </a:ext>
                  </a:extLst>
                </p:cNvPr>
                <p:cNvPicPr/>
                <p:nvPr/>
              </p:nvPicPr>
              <p:blipFill>
                <a:blip r:embed="rId50"/>
                <a:stretch>
                  <a:fillRect/>
                </a:stretch>
              </p:blipFill>
              <p:spPr>
                <a:xfrm>
                  <a:off x="5445487" y="2337367"/>
                  <a:ext cx="1436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Ink 35">
                  <a:extLst>
                    <a:ext uri="{FF2B5EF4-FFF2-40B4-BE49-F238E27FC236}">
                      <a16:creationId xmlns:a16="http://schemas.microsoft.com/office/drawing/2014/main" id="{246DE2B5-AF39-C246-AF82-CF2EE8029D4A}"/>
                    </a:ext>
                  </a:extLst>
                </p14:cNvPr>
                <p14:cNvContentPartPr/>
                <p14:nvPr/>
              </p14:nvContentPartPr>
              <p14:xfrm>
                <a:off x="4902607" y="2665687"/>
                <a:ext cx="79200" cy="168480"/>
              </p14:xfrm>
            </p:contentPart>
          </mc:Choice>
          <mc:Fallback>
            <p:pic>
              <p:nvPicPr>
                <p:cNvPr id="36" name="Ink 35">
                  <a:extLst>
                    <a:ext uri="{FF2B5EF4-FFF2-40B4-BE49-F238E27FC236}">
                      <a16:creationId xmlns:a16="http://schemas.microsoft.com/office/drawing/2014/main" id="{246DE2B5-AF39-C246-AF82-CF2EE8029D4A}"/>
                    </a:ext>
                  </a:extLst>
                </p:cNvPr>
                <p:cNvPicPr/>
                <p:nvPr/>
              </p:nvPicPr>
              <p:blipFill>
                <a:blip r:embed="rId52"/>
                <a:stretch>
                  <a:fillRect/>
                </a:stretch>
              </p:blipFill>
              <p:spPr>
                <a:xfrm>
                  <a:off x="4887056" y="2650174"/>
                  <a:ext cx="109940" cy="199146"/>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F54639E9-7239-2440-A25E-A49446122EA8}"/>
                    </a:ext>
                  </a:extLst>
                </p14:cNvPr>
                <p14:cNvContentPartPr/>
                <p14:nvPr/>
              </p14:nvContentPartPr>
              <p14:xfrm>
                <a:off x="5017447" y="2719687"/>
                <a:ext cx="18360" cy="74520"/>
              </p14:xfrm>
            </p:contentPart>
          </mc:Choice>
          <mc:Fallback>
            <p:pic>
              <p:nvPicPr>
                <p:cNvPr id="37" name="Ink 36">
                  <a:extLst>
                    <a:ext uri="{FF2B5EF4-FFF2-40B4-BE49-F238E27FC236}">
                      <a16:creationId xmlns:a16="http://schemas.microsoft.com/office/drawing/2014/main" id="{F54639E9-7239-2440-A25E-A49446122EA8}"/>
                    </a:ext>
                  </a:extLst>
                </p:cNvPr>
                <p:cNvPicPr/>
                <p:nvPr/>
              </p:nvPicPr>
              <p:blipFill>
                <a:blip r:embed="rId54"/>
                <a:stretch>
                  <a:fillRect/>
                </a:stretch>
              </p:blipFill>
              <p:spPr>
                <a:xfrm>
                  <a:off x="5001967" y="2704207"/>
                  <a:ext cx="489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59A5AFB1-934C-5A48-A2DF-7BD9163609A6}"/>
                    </a:ext>
                  </a:extLst>
                </p14:cNvPr>
                <p14:cNvContentPartPr/>
                <p14:nvPr/>
              </p14:nvContentPartPr>
              <p14:xfrm>
                <a:off x="5028607" y="2674687"/>
                <a:ext cx="11520" cy="18360"/>
              </p14:xfrm>
            </p:contentPart>
          </mc:Choice>
          <mc:Fallback>
            <p:pic>
              <p:nvPicPr>
                <p:cNvPr id="38" name="Ink 37">
                  <a:extLst>
                    <a:ext uri="{FF2B5EF4-FFF2-40B4-BE49-F238E27FC236}">
                      <a16:creationId xmlns:a16="http://schemas.microsoft.com/office/drawing/2014/main" id="{59A5AFB1-934C-5A48-A2DF-7BD9163609A6}"/>
                    </a:ext>
                  </a:extLst>
                </p:cNvPr>
                <p:cNvPicPr/>
                <p:nvPr/>
              </p:nvPicPr>
              <p:blipFill>
                <a:blip r:embed="rId56"/>
                <a:stretch>
                  <a:fillRect/>
                </a:stretch>
              </p:blipFill>
              <p:spPr>
                <a:xfrm>
                  <a:off x="5013127" y="2659207"/>
                  <a:ext cx="421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6CDA07CA-B76B-F640-B818-DAE38B2BFA80}"/>
                    </a:ext>
                  </a:extLst>
                </p14:cNvPr>
                <p14:cNvContentPartPr/>
                <p14:nvPr/>
              </p14:nvContentPartPr>
              <p14:xfrm>
                <a:off x="5075767" y="2692687"/>
                <a:ext cx="79200" cy="92520"/>
              </p14:xfrm>
            </p:contentPart>
          </mc:Choice>
          <mc:Fallback>
            <p:pic>
              <p:nvPicPr>
                <p:cNvPr id="39" name="Ink 38">
                  <a:extLst>
                    <a:ext uri="{FF2B5EF4-FFF2-40B4-BE49-F238E27FC236}">
                      <a16:creationId xmlns:a16="http://schemas.microsoft.com/office/drawing/2014/main" id="{6CDA07CA-B76B-F640-B818-DAE38B2BFA80}"/>
                    </a:ext>
                  </a:extLst>
                </p:cNvPr>
                <p:cNvPicPr/>
                <p:nvPr/>
              </p:nvPicPr>
              <p:blipFill>
                <a:blip r:embed="rId58"/>
                <a:stretch>
                  <a:fillRect/>
                </a:stretch>
              </p:blipFill>
              <p:spPr>
                <a:xfrm>
                  <a:off x="5060287" y="2677207"/>
                  <a:ext cx="1098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BB256B20-19C7-8340-AB8F-2BA55EA3567A}"/>
                    </a:ext>
                  </a:extLst>
                </p14:cNvPr>
                <p14:cNvContentPartPr/>
                <p14:nvPr/>
              </p14:nvContentPartPr>
              <p14:xfrm>
                <a:off x="5267287" y="2665687"/>
                <a:ext cx="137520" cy="88200"/>
              </p14:xfrm>
            </p:contentPart>
          </mc:Choice>
          <mc:Fallback>
            <p:pic>
              <p:nvPicPr>
                <p:cNvPr id="40" name="Ink 39">
                  <a:extLst>
                    <a:ext uri="{FF2B5EF4-FFF2-40B4-BE49-F238E27FC236}">
                      <a16:creationId xmlns:a16="http://schemas.microsoft.com/office/drawing/2014/main" id="{BB256B20-19C7-8340-AB8F-2BA55EA3567A}"/>
                    </a:ext>
                  </a:extLst>
                </p:cNvPr>
                <p:cNvPicPr/>
                <p:nvPr/>
              </p:nvPicPr>
              <p:blipFill>
                <a:blip r:embed="rId60"/>
                <a:stretch>
                  <a:fillRect/>
                </a:stretch>
              </p:blipFill>
              <p:spPr>
                <a:xfrm>
                  <a:off x="5251847" y="2650144"/>
                  <a:ext cx="168040" cy="118925"/>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C12DFCA4-A2B4-B348-9E14-C7C97C2F79ED}"/>
                    </a:ext>
                  </a:extLst>
                </p14:cNvPr>
                <p14:cNvContentPartPr/>
                <p14:nvPr/>
              </p14:nvContentPartPr>
              <p14:xfrm>
                <a:off x="5431447" y="2658847"/>
                <a:ext cx="72360" cy="83520"/>
              </p14:xfrm>
            </p:contentPart>
          </mc:Choice>
          <mc:Fallback>
            <p:pic>
              <p:nvPicPr>
                <p:cNvPr id="41" name="Ink 40">
                  <a:extLst>
                    <a:ext uri="{FF2B5EF4-FFF2-40B4-BE49-F238E27FC236}">
                      <a16:creationId xmlns:a16="http://schemas.microsoft.com/office/drawing/2014/main" id="{C12DFCA4-A2B4-B348-9E14-C7C97C2F79ED}"/>
                    </a:ext>
                  </a:extLst>
                </p:cNvPr>
                <p:cNvPicPr/>
                <p:nvPr/>
              </p:nvPicPr>
              <p:blipFill>
                <a:blip r:embed="rId62"/>
                <a:stretch>
                  <a:fillRect/>
                </a:stretch>
              </p:blipFill>
              <p:spPr>
                <a:xfrm>
                  <a:off x="5415967" y="2643300"/>
                  <a:ext cx="102960" cy="114252"/>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D0AEF01B-739F-B441-9928-4CA7AF0978F7}"/>
                    </a:ext>
                  </a:extLst>
                </p14:cNvPr>
                <p14:cNvContentPartPr/>
                <p14:nvPr/>
              </p14:nvContentPartPr>
              <p14:xfrm>
                <a:off x="5519287" y="2645887"/>
                <a:ext cx="144360" cy="78840"/>
              </p14:xfrm>
            </p:contentPart>
          </mc:Choice>
          <mc:Fallback>
            <p:pic>
              <p:nvPicPr>
                <p:cNvPr id="42" name="Ink 41">
                  <a:extLst>
                    <a:ext uri="{FF2B5EF4-FFF2-40B4-BE49-F238E27FC236}">
                      <a16:creationId xmlns:a16="http://schemas.microsoft.com/office/drawing/2014/main" id="{D0AEF01B-739F-B441-9928-4CA7AF0978F7}"/>
                    </a:ext>
                  </a:extLst>
                </p:cNvPr>
                <p:cNvPicPr/>
                <p:nvPr/>
              </p:nvPicPr>
              <p:blipFill>
                <a:blip r:embed="rId64"/>
                <a:stretch>
                  <a:fillRect/>
                </a:stretch>
              </p:blipFill>
              <p:spPr>
                <a:xfrm>
                  <a:off x="5503807" y="2630407"/>
                  <a:ext cx="174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8BB12E5C-6BB1-DF4F-AC67-CECA4061BE78}"/>
                    </a:ext>
                  </a:extLst>
                </p14:cNvPr>
                <p14:cNvContentPartPr/>
                <p14:nvPr/>
              </p14:nvContentPartPr>
              <p14:xfrm>
                <a:off x="5685967" y="2645887"/>
                <a:ext cx="43200" cy="76320"/>
              </p14:xfrm>
            </p:contentPart>
          </mc:Choice>
          <mc:Fallback>
            <p:pic>
              <p:nvPicPr>
                <p:cNvPr id="45" name="Ink 44">
                  <a:extLst>
                    <a:ext uri="{FF2B5EF4-FFF2-40B4-BE49-F238E27FC236}">
                      <a16:creationId xmlns:a16="http://schemas.microsoft.com/office/drawing/2014/main" id="{8BB12E5C-6BB1-DF4F-AC67-CECA4061BE78}"/>
                    </a:ext>
                  </a:extLst>
                </p:cNvPr>
                <p:cNvPicPr/>
                <p:nvPr/>
              </p:nvPicPr>
              <p:blipFill>
                <a:blip r:embed="rId66"/>
                <a:stretch>
                  <a:fillRect/>
                </a:stretch>
              </p:blipFill>
              <p:spPr>
                <a:xfrm>
                  <a:off x="5670487" y="2630407"/>
                  <a:ext cx="73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9FEE51BD-9FEA-1646-A493-E6EE31BDE7D6}"/>
                    </a:ext>
                  </a:extLst>
                </p14:cNvPr>
                <p14:cNvContentPartPr/>
                <p14:nvPr/>
              </p14:nvContentPartPr>
              <p14:xfrm>
                <a:off x="5748967" y="2618527"/>
                <a:ext cx="164520" cy="213480"/>
              </p14:xfrm>
            </p:contentPart>
          </mc:Choice>
          <mc:Fallback>
            <p:pic>
              <p:nvPicPr>
                <p:cNvPr id="46" name="Ink 45">
                  <a:extLst>
                    <a:ext uri="{FF2B5EF4-FFF2-40B4-BE49-F238E27FC236}">
                      <a16:creationId xmlns:a16="http://schemas.microsoft.com/office/drawing/2014/main" id="{9FEE51BD-9FEA-1646-A493-E6EE31BDE7D6}"/>
                    </a:ext>
                  </a:extLst>
                </p:cNvPr>
                <p:cNvPicPr/>
                <p:nvPr/>
              </p:nvPicPr>
              <p:blipFill>
                <a:blip r:embed="rId68"/>
                <a:stretch>
                  <a:fillRect/>
                </a:stretch>
              </p:blipFill>
              <p:spPr>
                <a:xfrm>
                  <a:off x="5733521" y="2603047"/>
                  <a:ext cx="195053"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Ink 46">
                  <a:extLst>
                    <a:ext uri="{FF2B5EF4-FFF2-40B4-BE49-F238E27FC236}">
                      <a16:creationId xmlns:a16="http://schemas.microsoft.com/office/drawing/2014/main" id="{90DBF3F1-4571-AD40-AE06-9D518148EC8F}"/>
                    </a:ext>
                  </a:extLst>
                </p14:cNvPr>
                <p14:cNvContentPartPr/>
                <p14:nvPr/>
              </p14:nvContentPartPr>
              <p14:xfrm>
                <a:off x="5960647" y="2582527"/>
                <a:ext cx="50040" cy="151200"/>
              </p14:xfrm>
            </p:contentPart>
          </mc:Choice>
          <mc:Fallback>
            <p:pic>
              <p:nvPicPr>
                <p:cNvPr id="47" name="Ink 46">
                  <a:extLst>
                    <a:ext uri="{FF2B5EF4-FFF2-40B4-BE49-F238E27FC236}">
                      <a16:creationId xmlns:a16="http://schemas.microsoft.com/office/drawing/2014/main" id="{90DBF3F1-4571-AD40-AE06-9D518148EC8F}"/>
                    </a:ext>
                  </a:extLst>
                </p:cNvPr>
                <p:cNvPicPr/>
                <p:nvPr/>
              </p:nvPicPr>
              <p:blipFill>
                <a:blip r:embed="rId70"/>
                <a:stretch>
                  <a:fillRect/>
                </a:stretch>
              </p:blipFill>
              <p:spPr>
                <a:xfrm>
                  <a:off x="5945167" y="2567047"/>
                  <a:ext cx="806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Ink 48">
                  <a:extLst>
                    <a:ext uri="{FF2B5EF4-FFF2-40B4-BE49-F238E27FC236}">
                      <a16:creationId xmlns:a16="http://schemas.microsoft.com/office/drawing/2014/main" id="{A97BFC03-3535-3F42-8ABC-BB5A7165830F}"/>
                    </a:ext>
                  </a:extLst>
                </p14:cNvPr>
                <p14:cNvContentPartPr/>
                <p14:nvPr/>
              </p14:nvContentPartPr>
              <p14:xfrm>
                <a:off x="6093798" y="2436683"/>
                <a:ext cx="1284480" cy="18720"/>
              </p14:xfrm>
            </p:contentPart>
          </mc:Choice>
          <mc:Fallback>
            <p:pic>
              <p:nvPicPr>
                <p:cNvPr id="49" name="Ink 48">
                  <a:extLst>
                    <a:ext uri="{FF2B5EF4-FFF2-40B4-BE49-F238E27FC236}">
                      <a16:creationId xmlns:a16="http://schemas.microsoft.com/office/drawing/2014/main" id="{A97BFC03-3535-3F42-8ABC-BB5A7165830F}"/>
                    </a:ext>
                  </a:extLst>
                </p:cNvPr>
                <p:cNvPicPr/>
                <p:nvPr/>
              </p:nvPicPr>
              <p:blipFill>
                <a:blip r:embed="rId72"/>
                <a:stretch>
                  <a:fillRect/>
                </a:stretch>
              </p:blipFill>
              <p:spPr>
                <a:xfrm>
                  <a:off x="6078318" y="2421495"/>
                  <a:ext cx="1315080" cy="48743"/>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 name="Ink 49">
                  <a:extLst>
                    <a:ext uri="{FF2B5EF4-FFF2-40B4-BE49-F238E27FC236}">
                      <a16:creationId xmlns:a16="http://schemas.microsoft.com/office/drawing/2014/main" id="{A1BEDCAC-FDE5-F141-B95E-DF6F3D90618E}"/>
                    </a:ext>
                  </a:extLst>
                </p14:cNvPr>
                <p14:cNvContentPartPr/>
                <p14:nvPr/>
              </p14:nvContentPartPr>
              <p14:xfrm>
                <a:off x="7352718" y="2406443"/>
                <a:ext cx="34920" cy="57960"/>
              </p14:xfrm>
            </p:contentPart>
          </mc:Choice>
          <mc:Fallback>
            <p:pic>
              <p:nvPicPr>
                <p:cNvPr id="50" name="Ink 49">
                  <a:extLst>
                    <a:ext uri="{FF2B5EF4-FFF2-40B4-BE49-F238E27FC236}">
                      <a16:creationId xmlns:a16="http://schemas.microsoft.com/office/drawing/2014/main" id="{A1BEDCAC-FDE5-F141-B95E-DF6F3D90618E}"/>
                    </a:ext>
                  </a:extLst>
                </p:cNvPr>
                <p:cNvPicPr/>
                <p:nvPr/>
              </p:nvPicPr>
              <p:blipFill>
                <a:blip r:embed="rId74"/>
                <a:stretch>
                  <a:fillRect/>
                </a:stretch>
              </p:blipFill>
              <p:spPr>
                <a:xfrm>
                  <a:off x="7337238" y="2390963"/>
                  <a:ext cx="655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1" name="Ink 50">
                  <a:extLst>
                    <a:ext uri="{FF2B5EF4-FFF2-40B4-BE49-F238E27FC236}">
                      <a16:creationId xmlns:a16="http://schemas.microsoft.com/office/drawing/2014/main" id="{66DD6A66-79EF-4648-851E-989C6FFD09C1}"/>
                    </a:ext>
                  </a:extLst>
                </p14:cNvPr>
                <p14:cNvContentPartPr/>
                <p14:nvPr/>
              </p14:nvContentPartPr>
              <p14:xfrm>
                <a:off x="6285678" y="2256323"/>
                <a:ext cx="9720" cy="120600"/>
              </p14:xfrm>
            </p:contentPart>
          </mc:Choice>
          <mc:Fallback>
            <p:pic>
              <p:nvPicPr>
                <p:cNvPr id="51" name="Ink 50">
                  <a:extLst>
                    <a:ext uri="{FF2B5EF4-FFF2-40B4-BE49-F238E27FC236}">
                      <a16:creationId xmlns:a16="http://schemas.microsoft.com/office/drawing/2014/main" id="{66DD6A66-79EF-4648-851E-989C6FFD09C1}"/>
                    </a:ext>
                  </a:extLst>
                </p:cNvPr>
                <p:cNvPicPr/>
                <p:nvPr/>
              </p:nvPicPr>
              <p:blipFill>
                <a:blip r:embed="rId76"/>
                <a:stretch>
                  <a:fillRect/>
                </a:stretch>
              </p:blipFill>
              <p:spPr>
                <a:xfrm>
                  <a:off x="6270198" y="2240797"/>
                  <a:ext cx="40320" cy="151292"/>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Ink 51">
                  <a:extLst>
                    <a:ext uri="{FF2B5EF4-FFF2-40B4-BE49-F238E27FC236}">
                      <a16:creationId xmlns:a16="http://schemas.microsoft.com/office/drawing/2014/main" id="{00935A73-29E5-0744-89EE-513B57540BAF}"/>
                    </a:ext>
                  </a:extLst>
                </p14:cNvPr>
                <p14:cNvContentPartPr/>
                <p14:nvPr/>
              </p14:nvContentPartPr>
              <p14:xfrm>
                <a:off x="6338598" y="2295563"/>
                <a:ext cx="106560" cy="65160"/>
              </p14:xfrm>
            </p:contentPart>
          </mc:Choice>
          <mc:Fallback>
            <p:pic>
              <p:nvPicPr>
                <p:cNvPr id="52" name="Ink 51">
                  <a:extLst>
                    <a:ext uri="{FF2B5EF4-FFF2-40B4-BE49-F238E27FC236}">
                      <a16:creationId xmlns:a16="http://schemas.microsoft.com/office/drawing/2014/main" id="{00935A73-29E5-0744-89EE-513B57540BAF}"/>
                    </a:ext>
                  </a:extLst>
                </p:cNvPr>
                <p:cNvPicPr/>
                <p:nvPr/>
              </p:nvPicPr>
              <p:blipFill>
                <a:blip r:embed="rId78"/>
                <a:stretch>
                  <a:fillRect/>
                </a:stretch>
              </p:blipFill>
              <p:spPr>
                <a:xfrm>
                  <a:off x="6323118" y="2280083"/>
                  <a:ext cx="1371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Ink 53">
                  <a:extLst>
                    <a:ext uri="{FF2B5EF4-FFF2-40B4-BE49-F238E27FC236}">
                      <a16:creationId xmlns:a16="http://schemas.microsoft.com/office/drawing/2014/main" id="{13AC291D-37B7-8F4A-BF07-70F91B2F85A1}"/>
                    </a:ext>
                  </a:extLst>
                </p14:cNvPr>
                <p14:cNvContentPartPr/>
                <p14:nvPr/>
              </p14:nvContentPartPr>
              <p14:xfrm>
                <a:off x="7573480" y="2290648"/>
                <a:ext cx="14040" cy="188280"/>
              </p14:xfrm>
            </p:contentPart>
          </mc:Choice>
          <mc:Fallback>
            <p:pic>
              <p:nvPicPr>
                <p:cNvPr id="54" name="Ink 53">
                  <a:extLst>
                    <a:ext uri="{FF2B5EF4-FFF2-40B4-BE49-F238E27FC236}">
                      <a16:creationId xmlns:a16="http://schemas.microsoft.com/office/drawing/2014/main" id="{13AC291D-37B7-8F4A-BF07-70F91B2F85A1}"/>
                    </a:ext>
                  </a:extLst>
                </p:cNvPr>
                <p:cNvPicPr/>
                <p:nvPr/>
              </p:nvPicPr>
              <p:blipFill>
                <a:blip r:embed="rId80"/>
                <a:stretch>
                  <a:fillRect/>
                </a:stretch>
              </p:blipFill>
              <p:spPr>
                <a:xfrm>
                  <a:off x="7558387" y="2275198"/>
                  <a:ext cx="43875" cy="218822"/>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Ink 54">
                  <a:extLst>
                    <a:ext uri="{FF2B5EF4-FFF2-40B4-BE49-F238E27FC236}">
                      <a16:creationId xmlns:a16="http://schemas.microsoft.com/office/drawing/2014/main" id="{BBCDC435-A0EC-AF45-B6FA-5E83E61B1193}"/>
                    </a:ext>
                  </a:extLst>
                </p14:cNvPr>
                <p14:cNvContentPartPr/>
                <p14:nvPr/>
              </p14:nvContentPartPr>
              <p14:xfrm>
                <a:off x="7582480" y="2260408"/>
                <a:ext cx="265680" cy="254160"/>
              </p14:xfrm>
            </p:contentPart>
          </mc:Choice>
          <mc:Fallback>
            <p:pic>
              <p:nvPicPr>
                <p:cNvPr id="55" name="Ink 54">
                  <a:extLst>
                    <a:ext uri="{FF2B5EF4-FFF2-40B4-BE49-F238E27FC236}">
                      <a16:creationId xmlns:a16="http://schemas.microsoft.com/office/drawing/2014/main" id="{BBCDC435-A0EC-AF45-B6FA-5E83E61B1193}"/>
                    </a:ext>
                  </a:extLst>
                </p:cNvPr>
                <p:cNvPicPr/>
                <p:nvPr/>
              </p:nvPicPr>
              <p:blipFill>
                <a:blip r:embed="rId82"/>
                <a:stretch>
                  <a:fillRect/>
                </a:stretch>
              </p:blipFill>
              <p:spPr>
                <a:xfrm>
                  <a:off x="7567000" y="2244928"/>
                  <a:ext cx="2962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6" name="Ink 55">
                  <a:extLst>
                    <a:ext uri="{FF2B5EF4-FFF2-40B4-BE49-F238E27FC236}">
                      <a16:creationId xmlns:a16="http://schemas.microsoft.com/office/drawing/2014/main" id="{464088E8-BAFF-F949-8176-9E9EC67D70C0}"/>
                    </a:ext>
                  </a:extLst>
                </p14:cNvPr>
                <p14:cNvContentPartPr/>
                <p14:nvPr/>
              </p14:nvContentPartPr>
              <p14:xfrm>
                <a:off x="7582480" y="2514208"/>
                <a:ext cx="263160" cy="18720"/>
              </p14:xfrm>
            </p:contentPart>
          </mc:Choice>
          <mc:Fallback>
            <p:pic>
              <p:nvPicPr>
                <p:cNvPr id="56" name="Ink 55">
                  <a:extLst>
                    <a:ext uri="{FF2B5EF4-FFF2-40B4-BE49-F238E27FC236}">
                      <a16:creationId xmlns:a16="http://schemas.microsoft.com/office/drawing/2014/main" id="{464088E8-BAFF-F949-8176-9E9EC67D70C0}"/>
                    </a:ext>
                  </a:extLst>
                </p:cNvPr>
                <p:cNvPicPr/>
                <p:nvPr/>
              </p:nvPicPr>
              <p:blipFill>
                <a:blip r:embed="rId84"/>
                <a:stretch>
                  <a:fillRect/>
                </a:stretch>
              </p:blipFill>
              <p:spPr>
                <a:xfrm>
                  <a:off x="7567000" y="2498728"/>
                  <a:ext cx="2937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 name="Ink 56">
                  <a:extLst>
                    <a:ext uri="{FF2B5EF4-FFF2-40B4-BE49-F238E27FC236}">
                      <a16:creationId xmlns:a16="http://schemas.microsoft.com/office/drawing/2014/main" id="{269D6E16-5F3C-F94B-A602-8961FEF3B822}"/>
                    </a:ext>
                  </a:extLst>
                </p14:cNvPr>
                <p14:cNvContentPartPr/>
                <p14:nvPr/>
              </p14:nvContentPartPr>
              <p14:xfrm>
                <a:off x="7686520" y="2350408"/>
                <a:ext cx="83520" cy="95040"/>
              </p14:xfrm>
            </p:contentPart>
          </mc:Choice>
          <mc:Fallback>
            <p:pic>
              <p:nvPicPr>
                <p:cNvPr id="57" name="Ink 56">
                  <a:extLst>
                    <a:ext uri="{FF2B5EF4-FFF2-40B4-BE49-F238E27FC236}">
                      <a16:creationId xmlns:a16="http://schemas.microsoft.com/office/drawing/2014/main" id="{269D6E16-5F3C-F94B-A602-8961FEF3B822}"/>
                    </a:ext>
                  </a:extLst>
                </p:cNvPr>
                <p:cNvPicPr/>
                <p:nvPr/>
              </p:nvPicPr>
              <p:blipFill>
                <a:blip r:embed="rId86"/>
                <a:stretch>
                  <a:fillRect/>
                </a:stretch>
              </p:blipFill>
              <p:spPr>
                <a:xfrm>
                  <a:off x="7671040" y="2334869"/>
                  <a:ext cx="114120" cy="125756"/>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Ink 58">
                  <a:extLst>
                    <a:ext uri="{FF2B5EF4-FFF2-40B4-BE49-F238E27FC236}">
                      <a16:creationId xmlns:a16="http://schemas.microsoft.com/office/drawing/2014/main" id="{D70475E6-497E-A247-AF15-6EDEDF50839E}"/>
                    </a:ext>
                  </a:extLst>
                </p14:cNvPr>
                <p14:cNvContentPartPr/>
                <p14:nvPr/>
              </p14:nvContentPartPr>
              <p14:xfrm>
                <a:off x="7394888" y="2639094"/>
                <a:ext cx="147240" cy="73440"/>
              </p14:xfrm>
            </p:contentPart>
          </mc:Choice>
          <mc:Fallback>
            <p:pic>
              <p:nvPicPr>
                <p:cNvPr id="59" name="Ink 58">
                  <a:extLst>
                    <a:ext uri="{FF2B5EF4-FFF2-40B4-BE49-F238E27FC236}">
                      <a16:creationId xmlns:a16="http://schemas.microsoft.com/office/drawing/2014/main" id="{D70475E6-497E-A247-AF15-6EDEDF50839E}"/>
                    </a:ext>
                  </a:extLst>
                </p:cNvPr>
                <p:cNvPicPr/>
                <p:nvPr/>
              </p:nvPicPr>
              <p:blipFill>
                <a:blip r:embed="rId88"/>
                <a:stretch>
                  <a:fillRect/>
                </a:stretch>
              </p:blipFill>
              <p:spPr>
                <a:xfrm>
                  <a:off x="7379408" y="2623614"/>
                  <a:ext cx="1778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Ink 59">
                  <a:extLst>
                    <a:ext uri="{FF2B5EF4-FFF2-40B4-BE49-F238E27FC236}">
                      <a16:creationId xmlns:a16="http://schemas.microsoft.com/office/drawing/2014/main" id="{AA8D9361-D98A-A448-AE89-F7D60B1A3CD8}"/>
                    </a:ext>
                  </a:extLst>
                </p14:cNvPr>
                <p14:cNvContentPartPr/>
                <p14:nvPr/>
              </p14:nvContentPartPr>
              <p14:xfrm>
                <a:off x="7570928" y="2625414"/>
                <a:ext cx="64800" cy="156240"/>
              </p14:xfrm>
            </p:contentPart>
          </mc:Choice>
          <mc:Fallback>
            <p:pic>
              <p:nvPicPr>
                <p:cNvPr id="60" name="Ink 59">
                  <a:extLst>
                    <a:ext uri="{FF2B5EF4-FFF2-40B4-BE49-F238E27FC236}">
                      <a16:creationId xmlns:a16="http://schemas.microsoft.com/office/drawing/2014/main" id="{AA8D9361-D98A-A448-AE89-F7D60B1A3CD8}"/>
                    </a:ext>
                  </a:extLst>
                </p:cNvPr>
                <p:cNvPicPr/>
                <p:nvPr/>
              </p:nvPicPr>
              <p:blipFill>
                <a:blip r:embed="rId90"/>
                <a:stretch>
                  <a:fillRect/>
                </a:stretch>
              </p:blipFill>
              <p:spPr>
                <a:xfrm>
                  <a:off x="7555448" y="2609970"/>
                  <a:ext cx="95400" cy="18677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Ink 60">
                  <a:extLst>
                    <a:ext uri="{FF2B5EF4-FFF2-40B4-BE49-F238E27FC236}">
                      <a16:creationId xmlns:a16="http://schemas.microsoft.com/office/drawing/2014/main" id="{EDD749C8-9BAA-6A4E-983D-349BF0C1D6ED}"/>
                    </a:ext>
                  </a:extLst>
                </p14:cNvPr>
                <p14:cNvContentPartPr/>
                <p14:nvPr/>
              </p14:nvContentPartPr>
              <p14:xfrm>
                <a:off x="7671728" y="2649534"/>
                <a:ext cx="17640" cy="57240"/>
              </p14:xfrm>
            </p:contentPart>
          </mc:Choice>
          <mc:Fallback>
            <p:pic>
              <p:nvPicPr>
                <p:cNvPr id="61" name="Ink 60">
                  <a:extLst>
                    <a:ext uri="{FF2B5EF4-FFF2-40B4-BE49-F238E27FC236}">
                      <a16:creationId xmlns:a16="http://schemas.microsoft.com/office/drawing/2014/main" id="{EDD749C8-9BAA-6A4E-983D-349BF0C1D6ED}"/>
                    </a:ext>
                  </a:extLst>
                </p:cNvPr>
                <p:cNvPicPr/>
                <p:nvPr/>
              </p:nvPicPr>
              <p:blipFill>
                <a:blip r:embed="rId92"/>
                <a:stretch>
                  <a:fillRect/>
                </a:stretch>
              </p:blipFill>
              <p:spPr>
                <a:xfrm>
                  <a:off x="7656248" y="2634151"/>
                  <a:ext cx="48240" cy="87649"/>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Ink 61">
                  <a:extLst>
                    <a:ext uri="{FF2B5EF4-FFF2-40B4-BE49-F238E27FC236}">
                      <a16:creationId xmlns:a16="http://schemas.microsoft.com/office/drawing/2014/main" id="{26DF1118-53CD-7C45-B427-8E7CA0E0C137}"/>
                    </a:ext>
                  </a:extLst>
                </p14:cNvPr>
                <p14:cNvContentPartPr/>
                <p14:nvPr/>
              </p14:nvContentPartPr>
              <p14:xfrm>
                <a:off x="7691168" y="2615694"/>
                <a:ext cx="9000" cy="8280"/>
              </p14:xfrm>
            </p:contentPart>
          </mc:Choice>
          <mc:Fallback>
            <p:pic>
              <p:nvPicPr>
                <p:cNvPr id="62" name="Ink 61">
                  <a:extLst>
                    <a:ext uri="{FF2B5EF4-FFF2-40B4-BE49-F238E27FC236}">
                      <a16:creationId xmlns:a16="http://schemas.microsoft.com/office/drawing/2014/main" id="{26DF1118-53CD-7C45-B427-8E7CA0E0C137}"/>
                    </a:ext>
                  </a:extLst>
                </p:cNvPr>
                <p:cNvPicPr/>
                <p:nvPr/>
              </p:nvPicPr>
              <p:blipFill>
                <a:blip r:embed="rId94"/>
                <a:stretch>
                  <a:fillRect/>
                </a:stretch>
              </p:blipFill>
              <p:spPr>
                <a:xfrm>
                  <a:off x="7675688" y="2600214"/>
                  <a:ext cx="39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Ink 62">
                  <a:extLst>
                    <a:ext uri="{FF2B5EF4-FFF2-40B4-BE49-F238E27FC236}">
                      <a16:creationId xmlns:a16="http://schemas.microsoft.com/office/drawing/2014/main" id="{9BF5ED62-BA32-6F43-B6D5-77514BCC926A}"/>
                    </a:ext>
                  </a:extLst>
                </p14:cNvPr>
                <p14:cNvContentPartPr/>
                <p14:nvPr/>
              </p14:nvContentPartPr>
              <p14:xfrm>
                <a:off x="7734368" y="2615694"/>
                <a:ext cx="38520" cy="91800"/>
              </p14:xfrm>
            </p:contentPart>
          </mc:Choice>
          <mc:Fallback>
            <p:pic>
              <p:nvPicPr>
                <p:cNvPr id="63" name="Ink 62">
                  <a:extLst>
                    <a:ext uri="{FF2B5EF4-FFF2-40B4-BE49-F238E27FC236}">
                      <a16:creationId xmlns:a16="http://schemas.microsoft.com/office/drawing/2014/main" id="{9BF5ED62-BA32-6F43-B6D5-77514BCC926A}"/>
                    </a:ext>
                  </a:extLst>
                </p:cNvPr>
                <p:cNvPicPr/>
                <p:nvPr/>
              </p:nvPicPr>
              <p:blipFill>
                <a:blip r:embed="rId96"/>
                <a:stretch>
                  <a:fillRect/>
                </a:stretch>
              </p:blipFill>
              <p:spPr>
                <a:xfrm>
                  <a:off x="7718742" y="2600214"/>
                  <a:ext cx="69409"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56" name="Ink 255">
                  <a:extLst>
                    <a:ext uri="{FF2B5EF4-FFF2-40B4-BE49-F238E27FC236}">
                      <a16:creationId xmlns:a16="http://schemas.microsoft.com/office/drawing/2014/main" id="{7BDD3E03-1FFC-594B-B161-EA7BA87DA216}"/>
                    </a:ext>
                  </a:extLst>
                </p14:cNvPr>
                <p14:cNvContentPartPr/>
                <p14:nvPr/>
              </p14:nvContentPartPr>
              <p14:xfrm>
                <a:off x="7779728" y="2607774"/>
                <a:ext cx="69840" cy="7200"/>
              </p14:xfrm>
            </p:contentPart>
          </mc:Choice>
          <mc:Fallback>
            <p:pic>
              <p:nvPicPr>
                <p:cNvPr id="256" name="Ink 255">
                  <a:extLst>
                    <a:ext uri="{FF2B5EF4-FFF2-40B4-BE49-F238E27FC236}">
                      <a16:creationId xmlns:a16="http://schemas.microsoft.com/office/drawing/2014/main" id="{7BDD3E03-1FFC-594B-B161-EA7BA87DA216}"/>
                    </a:ext>
                  </a:extLst>
                </p:cNvPr>
                <p:cNvPicPr/>
                <p:nvPr/>
              </p:nvPicPr>
              <p:blipFill>
                <a:blip r:embed="rId98"/>
                <a:stretch>
                  <a:fillRect/>
                </a:stretch>
              </p:blipFill>
              <p:spPr>
                <a:xfrm>
                  <a:off x="7764248" y="2592294"/>
                  <a:ext cx="1004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57" name="Ink 256">
                  <a:extLst>
                    <a:ext uri="{FF2B5EF4-FFF2-40B4-BE49-F238E27FC236}">
                      <a16:creationId xmlns:a16="http://schemas.microsoft.com/office/drawing/2014/main" id="{03924AB4-5193-8542-9F01-13D16F060052}"/>
                    </a:ext>
                  </a:extLst>
                </p14:cNvPr>
                <p14:cNvContentPartPr/>
                <p14:nvPr/>
              </p14:nvContentPartPr>
              <p14:xfrm>
                <a:off x="7816088" y="2583654"/>
                <a:ext cx="38520" cy="153360"/>
              </p14:xfrm>
            </p:contentPart>
          </mc:Choice>
          <mc:Fallback>
            <p:pic>
              <p:nvPicPr>
                <p:cNvPr id="257" name="Ink 256">
                  <a:extLst>
                    <a:ext uri="{FF2B5EF4-FFF2-40B4-BE49-F238E27FC236}">
                      <a16:creationId xmlns:a16="http://schemas.microsoft.com/office/drawing/2014/main" id="{03924AB4-5193-8542-9F01-13D16F060052}"/>
                    </a:ext>
                  </a:extLst>
                </p:cNvPr>
                <p:cNvPicPr/>
                <p:nvPr/>
              </p:nvPicPr>
              <p:blipFill>
                <a:blip r:embed="rId100"/>
                <a:stretch>
                  <a:fillRect/>
                </a:stretch>
              </p:blipFill>
              <p:spPr>
                <a:xfrm>
                  <a:off x="7800608" y="2568174"/>
                  <a:ext cx="691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58" name="Ink 257">
                  <a:extLst>
                    <a:ext uri="{FF2B5EF4-FFF2-40B4-BE49-F238E27FC236}">
                      <a16:creationId xmlns:a16="http://schemas.microsoft.com/office/drawing/2014/main" id="{225455EA-965C-7849-B69C-8BD141B8B835}"/>
                    </a:ext>
                  </a:extLst>
                </p14:cNvPr>
                <p14:cNvContentPartPr/>
                <p14:nvPr/>
              </p14:nvContentPartPr>
              <p14:xfrm>
                <a:off x="7859648" y="2611374"/>
                <a:ext cx="69840" cy="74880"/>
              </p14:xfrm>
            </p:contentPart>
          </mc:Choice>
          <mc:Fallback>
            <p:pic>
              <p:nvPicPr>
                <p:cNvPr id="258" name="Ink 257">
                  <a:extLst>
                    <a:ext uri="{FF2B5EF4-FFF2-40B4-BE49-F238E27FC236}">
                      <a16:creationId xmlns:a16="http://schemas.microsoft.com/office/drawing/2014/main" id="{225455EA-965C-7849-B69C-8BD141B8B835}"/>
                    </a:ext>
                  </a:extLst>
                </p:cNvPr>
                <p:cNvPicPr/>
                <p:nvPr/>
              </p:nvPicPr>
              <p:blipFill>
                <a:blip r:embed="rId102"/>
                <a:stretch>
                  <a:fillRect/>
                </a:stretch>
              </p:blipFill>
              <p:spPr>
                <a:xfrm>
                  <a:off x="7844168" y="2595894"/>
                  <a:ext cx="1004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59" name="Ink 258">
                  <a:extLst>
                    <a:ext uri="{FF2B5EF4-FFF2-40B4-BE49-F238E27FC236}">
                      <a16:creationId xmlns:a16="http://schemas.microsoft.com/office/drawing/2014/main" id="{DBD7CA82-392A-7F4A-9ECB-037093F03085}"/>
                    </a:ext>
                  </a:extLst>
                </p14:cNvPr>
                <p14:cNvContentPartPr/>
                <p14:nvPr/>
              </p14:nvContentPartPr>
              <p14:xfrm>
                <a:off x="7946408" y="2600934"/>
                <a:ext cx="42120" cy="77760"/>
              </p14:xfrm>
            </p:contentPart>
          </mc:Choice>
          <mc:Fallback>
            <p:pic>
              <p:nvPicPr>
                <p:cNvPr id="259" name="Ink 258">
                  <a:extLst>
                    <a:ext uri="{FF2B5EF4-FFF2-40B4-BE49-F238E27FC236}">
                      <a16:creationId xmlns:a16="http://schemas.microsoft.com/office/drawing/2014/main" id="{DBD7CA82-392A-7F4A-9ECB-037093F03085}"/>
                    </a:ext>
                  </a:extLst>
                </p:cNvPr>
                <p:cNvPicPr/>
                <p:nvPr/>
              </p:nvPicPr>
              <p:blipFill>
                <a:blip r:embed="rId104"/>
                <a:stretch>
                  <a:fillRect/>
                </a:stretch>
              </p:blipFill>
              <p:spPr>
                <a:xfrm>
                  <a:off x="7931059" y="2585454"/>
                  <a:ext cx="72461"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61" name="Ink 260">
                  <a:extLst>
                    <a:ext uri="{FF2B5EF4-FFF2-40B4-BE49-F238E27FC236}">
                      <a16:creationId xmlns:a16="http://schemas.microsoft.com/office/drawing/2014/main" id="{645F9EE7-B70C-914A-99E8-BB531CC817FB}"/>
                    </a:ext>
                  </a:extLst>
                </p14:cNvPr>
                <p14:cNvContentPartPr/>
                <p14:nvPr/>
              </p14:nvContentPartPr>
              <p14:xfrm>
                <a:off x="8063048" y="2581854"/>
                <a:ext cx="71640" cy="99360"/>
              </p14:xfrm>
            </p:contentPart>
          </mc:Choice>
          <mc:Fallback>
            <p:pic>
              <p:nvPicPr>
                <p:cNvPr id="261" name="Ink 260">
                  <a:extLst>
                    <a:ext uri="{FF2B5EF4-FFF2-40B4-BE49-F238E27FC236}">
                      <a16:creationId xmlns:a16="http://schemas.microsoft.com/office/drawing/2014/main" id="{645F9EE7-B70C-914A-99E8-BB531CC817FB}"/>
                    </a:ext>
                  </a:extLst>
                </p:cNvPr>
                <p:cNvPicPr/>
                <p:nvPr/>
              </p:nvPicPr>
              <p:blipFill>
                <a:blip r:embed="rId106"/>
                <a:stretch>
                  <a:fillRect/>
                </a:stretch>
              </p:blipFill>
              <p:spPr>
                <a:xfrm>
                  <a:off x="8047568" y="2566374"/>
                  <a:ext cx="1022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62" name="Ink 261">
                  <a:extLst>
                    <a:ext uri="{FF2B5EF4-FFF2-40B4-BE49-F238E27FC236}">
                      <a16:creationId xmlns:a16="http://schemas.microsoft.com/office/drawing/2014/main" id="{2931547F-DFD6-F349-B8FA-155B3043CCDB}"/>
                    </a:ext>
                  </a:extLst>
                </p14:cNvPr>
                <p14:cNvContentPartPr/>
                <p14:nvPr/>
              </p14:nvContentPartPr>
              <p14:xfrm>
                <a:off x="8078528" y="2541894"/>
                <a:ext cx="28080" cy="160200"/>
              </p14:xfrm>
            </p:contentPart>
          </mc:Choice>
          <mc:Fallback>
            <p:pic>
              <p:nvPicPr>
                <p:cNvPr id="262" name="Ink 261">
                  <a:extLst>
                    <a:ext uri="{FF2B5EF4-FFF2-40B4-BE49-F238E27FC236}">
                      <a16:creationId xmlns:a16="http://schemas.microsoft.com/office/drawing/2014/main" id="{2931547F-DFD6-F349-B8FA-155B3043CCDB}"/>
                    </a:ext>
                  </a:extLst>
                </p:cNvPr>
                <p:cNvPicPr/>
                <p:nvPr/>
              </p:nvPicPr>
              <p:blipFill>
                <a:blip r:embed="rId108"/>
                <a:stretch>
                  <a:fillRect/>
                </a:stretch>
              </p:blipFill>
              <p:spPr>
                <a:xfrm>
                  <a:off x="8063048" y="2526414"/>
                  <a:ext cx="586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63" name="Ink 262">
                  <a:extLst>
                    <a:ext uri="{FF2B5EF4-FFF2-40B4-BE49-F238E27FC236}">
                      <a16:creationId xmlns:a16="http://schemas.microsoft.com/office/drawing/2014/main" id="{4F85D692-5442-4247-9C05-5FB73EEA4AFE}"/>
                    </a:ext>
                  </a:extLst>
                </p14:cNvPr>
                <p14:cNvContentPartPr/>
                <p14:nvPr/>
              </p14:nvContentPartPr>
              <p14:xfrm>
                <a:off x="8168888" y="2576454"/>
                <a:ext cx="78480" cy="96120"/>
              </p14:xfrm>
            </p:contentPart>
          </mc:Choice>
          <mc:Fallback>
            <p:pic>
              <p:nvPicPr>
                <p:cNvPr id="263" name="Ink 262">
                  <a:extLst>
                    <a:ext uri="{FF2B5EF4-FFF2-40B4-BE49-F238E27FC236}">
                      <a16:creationId xmlns:a16="http://schemas.microsoft.com/office/drawing/2014/main" id="{4F85D692-5442-4247-9C05-5FB73EEA4AFE}"/>
                    </a:ext>
                  </a:extLst>
                </p:cNvPr>
                <p:cNvPicPr/>
                <p:nvPr/>
              </p:nvPicPr>
              <p:blipFill>
                <a:blip r:embed="rId110"/>
                <a:stretch>
                  <a:fillRect/>
                </a:stretch>
              </p:blipFill>
              <p:spPr>
                <a:xfrm>
                  <a:off x="8153408" y="2560916"/>
                  <a:ext cx="109080" cy="126835"/>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65" name="Ink 264">
                  <a:extLst>
                    <a:ext uri="{FF2B5EF4-FFF2-40B4-BE49-F238E27FC236}">
                      <a16:creationId xmlns:a16="http://schemas.microsoft.com/office/drawing/2014/main" id="{5C108067-4986-024D-B366-AC8D73BF87FC}"/>
                    </a:ext>
                  </a:extLst>
                </p14:cNvPr>
                <p14:cNvContentPartPr/>
                <p14:nvPr/>
              </p14:nvContentPartPr>
              <p14:xfrm>
                <a:off x="7734368" y="2849334"/>
                <a:ext cx="7200" cy="671400"/>
              </p14:xfrm>
            </p:contentPart>
          </mc:Choice>
          <mc:Fallback>
            <p:pic>
              <p:nvPicPr>
                <p:cNvPr id="265" name="Ink 264">
                  <a:extLst>
                    <a:ext uri="{FF2B5EF4-FFF2-40B4-BE49-F238E27FC236}">
                      <a16:creationId xmlns:a16="http://schemas.microsoft.com/office/drawing/2014/main" id="{5C108067-4986-024D-B366-AC8D73BF87FC}"/>
                    </a:ext>
                  </a:extLst>
                </p:cNvPr>
                <p:cNvPicPr/>
                <p:nvPr/>
              </p:nvPicPr>
              <p:blipFill>
                <a:blip r:embed="rId112"/>
                <a:stretch>
                  <a:fillRect/>
                </a:stretch>
              </p:blipFill>
              <p:spPr>
                <a:xfrm>
                  <a:off x="7718888" y="2833854"/>
                  <a:ext cx="3780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66" name="Ink 265">
                  <a:extLst>
                    <a:ext uri="{FF2B5EF4-FFF2-40B4-BE49-F238E27FC236}">
                      <a16:creationId xmlns:a16="http://schemas.microsoft.com/office/drawing/2014/main" id="{A754F631-0249-5D47-93B5-0AC0447AB427}"/>
                    </a:ext>
                  </a:extLst>
                </p14:cNvPr>
                <p14:cNvContentPartPr/>
                <p14:nvPr/>
              </p14:nvContentPartPr>
              <p14:xfrm>
                <a:off x="7701608" y="3464574"/>
                <a:ext cx="80280" cy="57600"/>
              </p14:xfrm>
            </p:contentPart>
          </mc:Choice>
          <mc:Fallback>
            <p:pic>
              <p:nvPicPr>
                <p:cNvPr id="266" name="Ink 265">
                  <a:extLst>
                    <a:ext uri="{FF2B5EF4-FFF2-40B4-BE49-F238E27FC236}">
                      <a16:creationId xmlns:a16="http://schemas.microsoft.com/office/drawing/2014/main" id="{A754F631-0249-5D47-93B5-0AC0447AB427}"/>
                    </a:ext>
                  </a:extLst>
                </p:cNvPr>
                <p:cNvPicPr/>
                <p:nvPr/>
              </p:nvPicPr>
              <p:blipFill>
                <a:blip r:embed="rId114"/>
                <a:stretch>
                  <a:fillRect/>
                </a:stretch>
              </p:blipFill>
              <p:spPr>
                <a:xfrm>
                  <a:off x="7686128" y="3449094"/>
                  <a:ext cx="1108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68" name="Ink 267">
                  <a:extLst>
                    <a:ext uri="{FF2B5EF4-FFF2-40B4-BE49-F238E27FC236}">
                      <a16:creationId xmlns:a16="http://schemas.microsoft.com/office/drawing/2014/main" id="{BC663AE0-A6AD-8448-A7C7-7AE656D68989}"/>
                    </a:ext>
                  </a:extLst>
                </p14:cNvPr>
                <p14:cNvContentPartPr/>
                <p14:nvPr/>
              </p14:nvContentPartPr>
              <p14:xfrm>
                <a:off x="7905150" y="3092221"/>
                <a:ext cx="73080" cy="74880"/>
              </p14:xfrm>
            </p:contentPart>
          </mc:Choice>
          <mc:Fallback>
            <p:pic>
              <p:nvPicPr>
                <p:cNvPr id="268" name="Ink 267">
                  <a:extLst>
                    <a:ext uri="{FF2B5EF4-FFF2-40B4-BE49-F238E27FC236}">
                      <a16:creationId xmlns:a16="http://schemas.microsoft.com/office/drawing/2014/main" id="{BC663AE0-A6AD-8448-A7C7-7AE656D68989}"/>
                    </a:ext>
                  </a:extLst>
                </p:cNvPr>
                <p:cNvPicPr/>
                <p:nvPr/>
              </p:nvPicPr>
              <p:blipFill>
                <a:blip r:embed="rId116"/>
                <a:stretch>
                  <a:fillRect/>
                </a:stretch>
              </p:blipFill>
              <p:spPr>
                <a:xfrm>
                  <a:off x="7889746" y="3076741"/>
                  <a:ext cx="10353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69" name="Ink 268">
                  <a:extLst>
                    <a:ext uri="{FF2B5EF4-FFF2-40B4-BE49-F238E27FC236}">
                      <a16:creationId xmlns:a16="http://schemas.microsoft.com/office/drawing/2014/main" id="{726552BD-A791-B74A-9A96-978C317FFD37}"/>
                    </a:ext>
                  </a:extLst>
                </p14:cNvPr>
                <p14:cNvContentPartPr/>
                <p14:nvPr/>
              </p14:nvContentPartPr>
              <p14:xfrm>
                <a:off x="8003430" y="3043981"/>
                <a:ext cx="65520" cy="131400"/>
              </p14:xfrm>
            </p:contentPart>
          </mc:Choice>
          <mc:Fallback>
            <p:pic>
              <p:nvPicPr>
                <p:cNvPr id="269" name="Ink 268">
                  <a:extLst>
                    <a:ext uri="{FF2B5EF4-FFF2-40B4-BE49-F238E27FC236}">
                      <a16:creationId xmlns:a16="http://schemas.microsoft.com/office/drawing/2014/main" id="{726552BD-A791-B74A-9A96-978C317FFD37}"/>
                    </a:ext>
                  </a:extLst>
                </p:cNvPr>
                <p:cNvPicPr/>
                <p:nvPr/>
              </p:nvPicPr>
              <p:blipFill>
                <a:blip r:embed="rId118"/>
                <a:stretch>
                  <a:fillRect/>
                </a:stretch>
              </p:blipFill>
              <p:spPr>
                <a:xfrm>
                  <a:off x="7987950" y="3028501"/>
                  <a:ext cx="961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70" name="Ink 269">
                  <a:extLst>
                    <a:ext uri="{FF2B5EF4-FFF2-40B4-BE49-F238E27FC236}">
                      <a16:creationId xmlns:a16="http://schemas.microsoft.com/office/drawing/2014/main" id="{30CE9264-ED0E-D541-8310-90601AEA34A1}"/>
                    </a:ext>
                  </a:extLst>
                </p14:cNvPr>
                <p14:cNvContentPartPr/>
                <p14:nvPr/>
              </p14:nvContentPartPr>
              <p14:xfrm>
                <a:off x="8095590" y="3040381"/>
                <a:ext cx="70200" cy="128520"/>
              </p14:xfrm>
            </p:contentPart>
          </mc:Choice>
          <mc:Fallback>
            <p:pic>
              <p:nvPicPr>
                <p:cNvPr id="270" name="Ink 269">
                  <a:extLst>
                    <a:ext uri="{FF2B5EF4-FFF2-40B4-BE49-F238E27FC236}">
                      <a16:creationId xmlns:a16="http://schemas.microsoft.com/office/drawing/2014/main" id="{30CE9264-ED0E-D541-8310-90601AEA34A1}"/>
                    </a:ext>
                  </a:extLst>
                </p:cNvPr>
                <p:cNvPicPr/>
                <p:nvPr/>
              </p:nvPicPr>
              <p:blipFill>
                <a:blip r:embed="rId120"/>
                <a:stretch>
                  <a:fillRect/>
                </a:stretch>
              </p:blipFill>
              <p:spPr>
                <a:xfrm>
                  <a:off x="8080110" y="3024858"/>
                  <a:ext cx="100800" cy="159206"/>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71" name="Ink 270">
                  <a:extLst>
                    <a:ext uri="{FF2B5EF4-FFF2-40B4-BE49-F238E27FC236}">
                      <a16:creationId xmlns:a16="http://schemas.microsoft.com/office/drawing/2014/main" id="{C9B92B0C-7961-B640-868E-68EA443F2D27}"/>
                    </a:ext>
                  </a:extLst>
                </p14:cNvPr>
                <p14:cNvContentPartPr/>
                <p14:nvPr/>
              </p14:nvContentPartPr>
              <p14:xfrm>
                <a:off x="8212590" y="3109861"/>
                <a:ext cx="13320" cy="47880"/>
              </p14:xfrm>
            </p:contentPart>
          </mc:Choice>
          <mc:Fallback>
            <p:pic>
              <p:nvPicPr>
                <p:cNvPr id="271" name="Ink 270">
                  <a:extLst>
                    <a:ext uri="{FF2B5EF4-FFF2-40B4-BE49-F238E27FC236}">
                      <a16:creationId xmlns:a16="http://schemas.microsoft.com/office/drawing/2014/main" id="{C9B92B0C-7961-B640-868E-68EA443F2D27}"/>
                    </a:ext>
                  </a:extLst>
                </p:cNvPr>
                <p:cNvPicPr/>
                <p:nvPr/>
              </p:nvPicPr>
              <p:blipFill>
                <a:blip r:embed="rId122"/>
                <a:stretch>
                  <a:fillRect/>
                </a:stretch>
              </p:blipFill>
              <p:spPr>
                <a:xfrm>
                  <a:off x="8197517" y="3094497"/>
                  <a:ext cx="43115" cy="78252"/>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72" name="Ink 271">
                  <a:extLst>
                    <a:ext uri="{FF2B5EF4-FFF2-40B4-BE49-F238E27FC236}">
                      <a16:creationId xmlns:a16="http://schemas.microsoft.com/office/drawing/2014/main" id="{ABE1A7A1-CFED-EB4D-8805-AA566A4E03A4}"/>
                    </a:ext>
                  </a:extLst>
                </p14:cNvPr>
                <p14:cNvContentPartPr/>
                <p14:nvPr/>
              </p14:nvContentPartPr>
              <p14:xfrm>
                <a:off x="8227350" y="3047941"/>
                <a:ext cx="5040" cy="11520"/>
              </p14:xfrm>
            </p:contentPart>
          </mc:Choice>
          <mc:Fallback>
            <p:pic>
              <p:nvPicPr>
                <p:cNvPr id="272" name="Ink 271">
                  <a:extLst>
                    <a:ext uri="{FF2B5EF4-FFF2-40B4-BE49-F238E27FC236}">
                      <a16:creationId xmlns:a16="http://schemas.microsoft.com/office/drawing/2014/main" id="{ABE1A7A1-CFED-EB4D-8805-AA566A4E03A4}"/>
                    </a:ext>
                  </a:extLst>
                </p:cNvPr>
                <p:cNvPicPr/>
                <p:nvPr/>
              </p:nvPicPr>
              <p:blipFill>
                <a:blip r:embed="rId124"/>
                <a:stretch>
                  <a:fillRect/>
                </a:stretch>
              </p:blipFill>
              <p:spPr>
                <a:xfrm>
                  <a:off x="8210679" y="3032461"/>
                  <a:ext cx="37994"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78" name="Ink 277">
                  <a:extLst>
                    <a:ext uri="{FF2B5EF4-FFF2-40B4-BE49-F238E27FC236}">
                      <a16:creationId xmlns:a16="http://schemas.microsoft.com/office/drawing/2014/main" id="{94A7C285-BB6F-8643-9798-90770BC4C5CE}"/>
                    </a:ext>
                  </a:extLst>
                </p14:cNvPr>
                <p14:cNvContentPartPr/>
                <p14:nvPr/>
              </p14:nvContentPartPr>
              <p14:xfrm>
                <a:off x="7501590" y="4067101"/>
                <a:ext cx="262440" cy="193680"/>
              </p14:xfrm>
            </p:contentPart>
          </mc:Choice>
          <mc:Fallback>
            <p:pic>
              <p:nvPicPr>
                <p:cNvPr id="278" name="Ink 277">
                  <a:extLst>
                    <a:ext uri="{FF2B5EF4-FFF2-40B4-BE49-F238E27FC236}">
                      <a16:creationId xmlns:a16="http://schemas.microsoft.com/office/drawing/2014/main" id="{94A7C285-BB6F-8643-9798-90770BC4C5CE}"/>
                    </a:ext>
                  </a:extLst>
                </p:cNvPr>
                <p:cNvPicPr/>
                <p:nvPr/>
              </p:nvPicPr>
              <p:blipFill>
                <a:blip r:embed="rId126"/>
                <a:stretch>
                  <a:fillRect/>
                </a:stretch>
              </p:blipFill>
              <p:spPr>
                <a:xfrm>
                  <a:off x="7486089" y="4051621"/>
                  <a:ext cx="293082"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79" name="Ink 278">
                  <a:extLst>
                    <a:ext uri="{FF2B5EF4-FFF2-40B4-BE49-F238E27FC236}">
                      <a16:creationId xmlns:a16="http://schemas.microsoft.com/office/drawing/2014/main" id="{ABCDD44F-3B6B-B448-8C15-47CCB2C46999}"/>
                    </a:ext>
                  </a:extLst>
                </p14:cNvPr>
                <p14:cNvContentPartPr/>
                <p14:nvPr/>
              </p14:nvContentPartPr>
              <p14:xfrm>
                <a:off x="7793910" y="4086181"/>
                <a:ext cx="16200" cy="68760"/>
              </p14:xfrm>
            </p:contentPart>
          </mc:Choice>
          <mc:Fallback>
            <p:pic>
              <p:nvPicPr>
                <p:cNvPr id="279" name="Ink 278">
                  <a:extLst>
                    <a:ext uri="{FF2B5EF4-FFF2-40B4-BE49-F238E27FC236}">
                      <a16:creationId xmlns:a16="http://schemas.microsoft.com/office/drawing/2014/main" id="{ABCDD44F-3B6B-B448-8C15-47CCB2C46999}"/>
                    </a:ext>
                  </a:extLst>
                </p:cNvPr>
                <p:cNvPicPr/>
                <p:nvPr/>
              </p:nvPicPr>
              <p:blipFill>
                <a:blip r:embed="rId128"/>
                <a:stretch>
                  <a:fillRect/>
                </a:stretch>
              </p:blipFill>
              <p:spPr>
                <a:xfrm>
                  <a:off x="7778430" y="4070701"/>
                  <a:ext cx="468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80" name="Ink 279">
                  <a:extLst>
                    <a:ext uri="{FF2B5EF4-FFF2-40B4-BE49-F238E27FC236}">
                      <a16:creationId xmlns:a16="http://schemas.microsoft.com/office/drawing/2014/main" id="{3CFD0864-4E86-C54B-9A2B-CCE86110F7B1}"/>
                    </a:ext>
                  </a:extLst>
                </p14:cNvPr>
                <p14:cNvContentPartPr/>
                <p14:nvPr/>
              </p14:nvContentPartPr>
              <p14:xfrm>
                <a:off x="7806510" y="4044781"/>
                <a:ext cx="5040" cy="3600"/>
              </p14:xfrm>
            </p:contentPart>
          </mc:Choice>
          <mc:Fallback>
            <p:pic>
              <p:nvPicPr>
                <p:cNvPr id="280" name="Ink 279">
                  <a:extLst>
                    <a:ext uri="{FF2B5EF4-FFF2-40B4-BE49-F238E27FC236}">
                      <a16:creationId xmlns:a16="http://schemas.microsoft.com/office/drawing/2014/main" id="{3CFD0864-4E86-C54B-9A2B-CCE86110F7B1}"/>
                    </a:ext>
                  </a:extLst>
                </p:cNvPr>
                <p:cNvPicPr/>
                <p:nvPr/>
              </p:nvPicPr>
              <p:blipFill>
                <a:blip r:embed="rId130"/>
                <a:stretch>
                  <a:fillRect/>
                </a:stretch>
              </p:blipFill>
              <p:spPr>
                <a:xfrm>
                  <a:off x="7791030" y="4027581"/>
                  <a:ext cx="35640" cy="376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81" name="Ink 280">
                  <a:extLst>
                    <a:ext uri="{FF2B5EF4-FFF2-40B4-BE49-F238E27FC236}">
                      <a16:creationId xmlns:a16="http://schemas.microsoft.com/office/drawing/2014/main" id="{97D9D5B4-FD78-FB4A-8411-BC1B284AC13E}"/>
                    </a:ext>
                  </a:extLst>
                </p14:cNvPr>
                <p14:cNvContentPartPr/>
                <p14:nvPr/>
              </p14:nvContentPartPr>
              <p14:xfrm>
                <a:off x="7851150" y="4048021"/>
                <a:ext cx="44280" cy="101880"/>
              </p14:xfrm>
            </p:contentPart>
          </mc:Choice>
          <mc:Fallback>
            <p:pic>
              <p:nvPicPr>
                <p:cNvPr id="281" name="Ink 280">
                  <a:extLst>
                    <a:ext uri="{FF2B5EF4-FFF2-40B4-BE49-F238E27FC236}">
                      <a16:creationId xmlns:a16="http://schemas.microsoft.com/office/drawing/2014/main" id="{97D9D5B4-FD78-FB4A-8411-BC1B284AC13E}"/>
                    </a:ext>
                  </a:extLst>
                </p:cNvPr>
                <p:cNvPicPr/>
                <p:nvPr/>
              </p:nvPicPr>
              <p:blipFill>
                <a:blip r:embed="rId132"/>
                <a:stretch>
                  <a:fillRect/>
                </a:stretch>
              </p:blipFill>
              <p:spPr>
                <a:xfrm>
                  <a:off x="7835670" y="4032596"/>
                  <a:ext cx="74880" cy="132372"/>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82" name="Ink 281">
                  <a:extLst>
                    <a:ext uri="{FF2B5EF4-FFF2-40B4-BE49-F238E27FC236}">
                      <a16:creationId xmlns:a16="http://schemas.microsoft.com/office/drawing/2014/main" id="{07939E0E-0564-FE41-81F9-4B177DD869ED}"/>
                    </a:ext>
                  </a:extLst>
                </p14:cNvPr>
                <p14:cNvContentPartPr/>
                <p14:nvPr/>
              </p14:nvContentPartPr>
              <p14:xfrm>
                <a:off x="7908030" y="4062421"/>
                <a:ext cx="63720" cy="5040"/>
              </p14:xfrm>
            </p:contentPart>
          </mc:Choice>
          <mc:Fallback>
            <p:pic>
              <p:nvPicPr>
                <p:cNvPr id="282" name="Ink 281">
                  <a:extLst>
                    <a:ext uri="{FF2B5EF4-FFF2-40B4-BE49-F238E27FC236}">
                      <a16:creationId xmlns:a16="http://schemas.microsoft.com/office/drawing/2014/main" id="{07939E0E-0564-FE41-81F9-4B177DD869ED}"/>
                    </a:ext>
                  </a:extLst>
                </p:cNvPr>
                <p:cNvPicPr/>
                <p:nvPr/>
              </p:nvPicPr>
              <p:blipFill>
                <a:blip r:embed="rId134"/>
                <a:stretch>
                  <a:fillRect/>
                </a:stretch>
              </p:blipFill>
              <p:spPr>
                <a:xfrm>
                  <a:off x="7892550" y="4046941"/>
                  <a:ext cx="943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83" name="Ink 282">
                  <a:extLst>
                    <a:ext uri="{FF2B5EF4-FFF2-40B4-BE49-F238E27FC236}">
                      <a16:creationId xmlns:a16="http://schemas.microsoft.com/office/drawing/2014/main" id="{AF79A439-F2B1-E441-A9D8-4BE31D132DCB}"/>
                    </a:ext>
                  </a:extLst>
                </p14:cNvPr>
                <p14:cNvContentPartPr/>
                <p14:nvPr/>
              </p14:nvContentPartPr>
              <p14:xfrm>
                <a:off x="7942230" y="4030381"/>
                <a:ext cx="17280" cy="105120"/>
              </p14:xfrm>
            </p:contentPart>
          </mc:Choice>
          <mc:Fallback>
            <p:pic>
              <p:nvPicPr>
                <p:cNvPr id="283" name="Ink 282">
                  <a:extLst>
                    <a:ext uri="{FF2B5EF4-FFF2-40B4-BE49-F238E27FC236}">
                      <a16:creationId xmlns:a16="http://schemas.microsoft.com/office/drawing/2014/main" id="{AF79A439-F2B1-E441-A9D8-4BE31D132DCB}"/>
                    </a:ext>
                  </a:extLst>
                </p:cNvPr>
                <p:cNvPicPr/>
                <p:nvPr/>
              </p:nvPicPr>
              <p:blipFill>
                <a:blip r:embed="rId136"/>
                <a:stretch>
                  <a:fillRect/>
                </a:stretch>
              </p:blipFill>
              <p:spPr>
                <a:xfrm>
                  <a:off x="7926750" y="4014901"/>
                  <a:ext cx="478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84" name="Ink 283">
                  <a:extLst>
                    <a:ext uri="{FF2B5EF4-FFF2-40B4-BE49-F238E27FC236}">
                      <a16:creationId xmlns:a16="http://schemas.microsoft.com/office/drawing/2014/main" id="{4089DCCF-4071-4E44-9AA8-0598FC51985F}"/>
                    </a:ext>
                  </a:extLst>
                </p14:cNvPr>
                <p14:cNvContentPartPr/>
                <p14:nvPr/>
              </p14:nvContentPartPr>
              <p14:xfrm>
                <a:off x="7984350" y="4051621"/>
                <a:ext cx="106560" cy="93600"/>
              </p14:xfrm>
            </p:contentPart>
          </mc:Choice>
          <mc:Fallback>
            <p:pic>
              <p:nvPicPr>
                <p:cNvPr id="284" name="Ink 283">
                  <a:extLst>
                    <a:ext uri="{FF2B5EF4-FFF2-40B4-BE49-F238E27FC236}">
                      <a16:creationId xmlns:a16="http://schemas.microsoft.com/office/drawing/2014/main" id="{4089DCCF-4071-4E44-9AA8-0598FC51985F}"/>
                    </a:ext>
                  </a:extLst>
                </p:cNvPr>
                <p:cNvPicPr/>
                <p:nvPr/>
              </p:nvPicPr>
              <p:blipFill>
                <a:blip r:embed="rId138"/>
                <a:stretch>
                  <a:fillRect/>
                </a:stretch>
              </p:blipFill>
              <p:spPr>
                <a:xfrm>
                  <a:off x="7968922" y="4036141"/>
                  <a:ext cx="137057"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85" name="Ink 284">
                  <a:extLst>
                    <a:ext uri="{FF2B5EF4-FFF2-40B4-BE49-F238E27FC236}">
                      <a16:creationId xmlns:a16="http://schemas.microsoft.com/office/drawing/2014/main" id="{6B56425E-DFD8-0949-8EEE-B660EE334932}"/>
                    </a:ext>
                  </a:extLst>
                </p14:cNvPr>
                <p14:cNvContentPartPr/>
                <p14:nvPr/>
              </p14:nvContentPartPr>
              <p14:xfrm>
                <a:off x="8099910" y="4052701"/>
                <a:ext cx="51480" cy="80280"/>
              </p14:xfrm>
            </p:contentPart>
          </mc:Choice>
          <mc:Fallback>
            <p:pic>
              <p:nvPicPr>
                <p:cNvPr id="285" name="Ink 284">
                  <a:extLst>
                    <a:ext uri="{FF2B5EF4-FFF2-40B4-BE49-F238E27FC236}">
                      <a16:creationId xmlns:a16="http://schemas.microsoft.com/office/drawing/2014/main" id="{6B56425E-DFD8-0949-8EEE-B660EE334932}"/>
                    </a:ext>
                  </a:extLst>
                </p:cNvPr>
                <p:cNvPicPr/>
                <p:nvPr/>
              </p:nvPicPr>
              <p:blipFill>
                <a:blip r:embed="rId140"/>
                <a:stretch>
                  <a:fillRect/>
                </a:stretch>
              </p:blipFill>
              <p:spPr>
                <a:xfrm>
                  <a:off x="8084321" y="4037221"/>
                  <a:ext cx="82295"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92" name="Ink 291">
                  <a:extLst>
                    <a:ext uri="{FF2B5EF4-FFF2-40B4-BE49-F238E27FC236}">
                      <a16:creationId xmlns:a16="http://schemas.microsoft.com/office/drawing/2014/main" id="{4C8BB25C-3924-AF4B-A3A7-FD4A8C0ADEE2}"/>
                    </a:ext>
                  </a:extLst>
                </p14:cNvPr>
                <p14:cNvContentPartPr/>
                <p14:nvPr/>
              </p14:nvContentPartPr>
              <p14:xfrm>
                <a:off x="8209710" y="4038301"/>
                <a:ext cx="60840" cy="109440"/>
              </p14:xfrm>
            </p:contentPart>
          </mc:Choice>
          <mc:Fallback>
            <p:pic>
              <p:nvPicPr>
                <p:cNvPr id="292" name="Ink 291">
                  <a:extLst>
                    <a:ext uri="{FF2B5EF4-FFF2-40B4-BE49-F238E27FC236}">
                      <a16:creationId xmlns:a16="http://schemas.microsoft.com/office/drawing/2014/main" id="{4C8BB25C-3924-AF4B-A3A7-FD4A8C0ADEE2}"/>
                    </a:ext>
                  </a:extLst>
                </p:cNvPr>
                <p:cNvPicPr/>
                <p:nvPr/>
              </p:nvPicPr>
              <p:blipFill>
                <a:blip r:embed="rId142"/>
                <a:stretch>
                  <a:fillRect/>
                </a:stretch>
              </p:blipFill>
              <p:spPr>
                <a:xfrm>
                  <a:off x="8194138" y="4022821"/>
                  <a:ext cx="91622"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93" name="Ink 292">
                  <a:extLst>
                    <a:ext uri="{FF2B5EF4-FFF2-40B4-BE49-F238E27FC236}">
                      <a16:creationId xmlns:a16="http://schemas.microsoft.com/office/drawing/2014/main" id="{C8826EF8-B938-3149-8F8B-50BF46AAA729}"/>
                    </a:ext>
                  </a:extLst>
                </p14:cNvPr>
                <p14:cNvContentPartPr/>
                <p14:nvPr/>
              </p14:nvContentPartPr>
              <p14:xfrm>
                <a:off x="8227350" y="4003381"/>
                <a:ext cx="27360" cy="184680"/>
              </p14:xfrm>
            </p:contentPart>
          </mc:Choice>
          <mc:Fallback>
            <p:pic>
              <p:nvPicPr>
                <p:cNvPr id="293" name="Ink 292">
                  <a:extLst>
                    <a:ext uri="{FF2B5EF4-FFF2-40B4-BE49-F238E27FC236}">
                      <a16:creationId xmlns:a16="http://schemas.microsoft.com/office/drawing/2014/main" id="{C8826EF8-B938-3149-8F8B-50BF46AAA729}"/>
                    </a:ext>
                  </a:extLst>
                </p:cNvPr>
                <p:cNvPicPr/>
                <p:nvPr/>
              </p:nvPicPr>
              <p:blipFill>
                <a:blip r:embed="rId144"/>
                <a:stretch>
                  <a:fillRect/>
                </a:stretch>
              </p:blipFill>
              <p:spPr>
                <a:xfrm>
                  <a:off x="8211870" y="3987871"/>
                  <a:ext cx="57960" cy="2153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94" name="Ink 293">
                  <a:extLst>
                    <a:ext uri="{FF2B5EF4-FFF2-40B4-BE49-F238E27FC236}">
                      <a16:creationId xmlns:a16="http://schemas.microsoft.com/office/drawing/2014/main" id="{3001C694-F512-0643-8F2D-2B35BE1899A1}"/>
                    </a:ext>
                  </a:extLst>
                </p14:cNvPr>
                <p14:cNvContentPartPr/>
                <p14:nvPr/>
              </p14:nvContentPartPr>
              <p14:xfrm>
                <a:off x="8309790" y="4048021"/>
                <a:ext cx="106560" cy="84600"/>
              </p14:xfrm>
            </p:contentPart>
          </mc:Choice>
          <mc:Fallback>
            <p:pic>
              <p:nvPicPr>
                <p:cNvPr id="294" name="Ink 293">
                  <a:extLst>
                    <a:ext uri="{FF2B5EF4-FFF2-40B4-BE49-F238E27FC236}">
                      <a16:creationId xmlns:a16="http://schemas.microsoft.com/office/drawing/2014/main" id="{3001C694-F512-0643-8F2D-2B35BE1899A1}"/>
                    </a:ext>
                  </a:extLst>
                </p:cNvPr>
                <p:cNvPicPr/>
                <p:nvPr/>
              </p:nvPicPr>
              <p:blipFill>
                <a:blip r:embed="rId146"/>
                <a:stretch>
                  <a:fillRect/>
                </a:stretch>
              </p:blipFill>
              <p:spPr>
                <a:xfrm>
                  <a:off x="8294362" y="4032541"/>
                  <a:ext cx="137057"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74" name="Ink 273">
                  <a:extLst>
                    <a:ext uri="{FF2B5EF4-FFF2-40B4-BE49-F238E27FC236}">
                      <a16:creationId xmlns:a16="http://schemas.microsoft.com/office/drawing/2014/main" id="{193D5C51-2300-A846-802A-7DDE013D24FE}"/>
                    </a:ext>
                  </a:extLst>
                </p14:cNvPr>
                <p14:cNvContentPartPr/>
                <p14:nvPr/>
              </p14:nvContentPartPr>
              <p14:xfrm>
                <a:off x="7557390" y="3690901"/>
                <a:ext cx="33840" cy="178200"/>
              </p14:xfrm>
            </p:contentPart>
          </mc:Choice>
          <mc:Fallback>
            <p:pic>
              <p:nvPicPr>
                <p:cNvPr id="274" name="Ink 273">
                  <a:extLst>
                    <a:ext uri="{FF2B5EF4-FFF2-40B4-BE49-F238E27FC236}">
                      <a16:creationId xmlns:a16="http://schemas.microsoft.com/office/drawing/2014/main" id="{193D5C51-2300-A846-802A-7DDE013D24FE}"/>
                    </a:ext>
                  </a:extLst>
                </p:cNvPr>
                <p:cNvPicPr/>
                <p:nvPr/>
              </p:nvPicPr>
              <p:blipFill>
                <a:blip r:embed="rId148"/>
                <a:stretch>
                  <a:fillRect/>
                </a:stretch>
              </p:blipFill>
              <p:spPr>
                <a:xfrm>
                  <a:off x="7541910" y="3675421"/>
                  <a:ext cx="644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75" name="Ink 274">
                  <a:extLst>
                    <a:ext uri="{FF2B5EF4-FFF2-40B4-BE49-F238E27FC236}">
                      <a16:creationId xmlns:a16="http://schemas.microsoft.com/office/drawing/2014/main" id="{BE40F62F-D9A2-0E42-834B-EDE0154308F0}"/>
                    </a:ext>
                  </a:extLst>
                </p14:cNvPr>
                <p14:cNvContentPartPr/>
                <p14:nvPr/>
              </p14:nvContentPartPr>
              <p14:xfrm>
                <a:off x="7571430" y="3665341"/>
                <a:ext cx="298800" cy="268560"/>
              </p14:xfrm>
            </p:contentPart>
          </mc:Choice>
          <mc:Fallback>
            <p:pic>
              <p:nvPicPr>
                <p:cNvPr id="275" name="Ink 274">
                  <a:extLst>
                    <a:ext uri="{FF2B5EF4-FFF2-40B4-BE49-F238E27FC236}">
                      <a16:creationId xmlns:a16="http://schemas.microsoft.com/office/drawing/2014/main" id="{BE40F62F-D9A2-0E42-834B-EDE0154308F0}"/>
                    </a:ext>
                  </a:extLst>
                </p:cNvPr>
                <p:cNvPicPr/>
                <p:nvPr/>
              </p:nvPicPr>
              <p:blipFill>
                <a:blip r:embed="rId150"/>
                <a:stretch>
                  <a:fillRect/>
                </a:stretch>
              </p:blipFill>
              <p:spPr>
                <a:xfrm>
                  <a:off x="7555950" y="3649861"/>
                  <a:ext cx="3294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76" name="Ink 275">
                  <a:extLst>
                    <a:ext uri="{FF2B5EF4-FFF2-40B4-BE49-F238E27FC236}">
                      <a16:creationId xmlns:a16="http://schemas.microsoft.com/office/drawing/2014/main" id="{3473376A-664B-F04C-9B9F-968995A52DB4}"/>
                    </a:ext>
                  </a:extLst>
                </p14:cNvPr>
                <p14:cNvContentPartPr/>
                <p14:nvPr/>
              </p14:nvContentPartPr>
              <p14:xfrm>
                <a:off x="7585830" y="3920941"/>
                <a:ext cx="281520" cy="25920"/>
              </p14:xfrm>
            </p:contentPart>
          </mc:Choice>
          <mc:Fallback>
            <p:pic>
              <p:nvPicPr>
                <p:cNvPr id="276" name="Ink 275">
                  <a:extLst>
                    <a:ext uri="{FF2B5EF4-FFF2-40B4-BE49-F238E27FC236}">
                      <a16:creationId xmlns:a16="http://schemas.microsoft.com/office/drawing/2014/main" id="{3473376A-664B-F04C-9B9F-968995A52DB4}"/>
                    </a:ext>
                  </a:extLst>
                </p:cNvPr>
                <p:cNvPicPr/>
                <p:nvPr/>
              </p:nvPicPr>
              <p:blipFill>
                <a:blip r:embed="rId152"/>
                <a:stretch>
                  <a:fillRect/>
                </a:stretch>
              </p:blipFill>
              <p:spPr>
                <a:xfrm>
                  <a:off x="7570330" y="3905243"/>
                  <a:ext cx="312159" cy="56951"/>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87" name="Ink 286">
                  <a:extLst>
                    <a:ext uri="{FF2B5EF4-FFF2-40B4-BE49-F238E27FC236}">
                      <a16:creationId xmlns:a16="http://schemas.microsoft.com/office/drawing/2014/main" id="{0B42BB64-7759-D24E-A814-8AF60E36EA2B}"/>
                    </a:ext>
                  </a:extLst>
                </p14:cNvPr>
                <p14:cNvContentPartPr/>
                <p14:nvPr/>
              </p14:nvContentPartPr>
              <p14:xfrm>
                <a:off x="7722270" y="3756061"/>
                <a:ext cx="11520" cy="100080"/>
              </p14:xfrm>
            </p:contentPart>
          </mc:Choice>
          <mc:Fallback>
            <p:pic>
              <p:nvPicPr>
                <p:cNvPr id="287" name="Ink 286">
                  <a:extLst>
                    <a:ext uri="{FF2B5EF4-FFF2-40B4-BE49-F238E27FC236}">
                      <a16:creationId xmlns:a16="http://schemas.microsoft.com/office/drawing/2014/main" id="{0B42BB64-7759-D24E-A814-8AF60E36EA2B}"/>
                    </a:ext>
                  </a:extLst>
                </p:cNvPr>
                <p:cNvPicPr/>
                <p:nvPr/>
              </p:nvPicPr>
              <p:blipFill>
                <a:blip r:embed="rId154"/>
                <a:stretch>
                  <a:fillRect/>
                </a:stretch>
              </p:blipFill>
              <p:spPr>
                <a:xfrm>
                  <a:off x="7706790" y="3740581"/>
                  <a:ext cx="421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288" name="Ink 287">
                  <a:extLst>
                    <a:ext uri="{FF2B5EF4-FFF2-40B4-BE49-F238E27FC236}">
                      <a16:creationId xmlns:a16="http://schemas.microsoft.com/office/drawing/2014/main" id="{8D2FA4B9-5133-9A4E-9642-C7DC3DA4691B}"/>
                    </a:ext>
                  </a:extLst>
                </p14:cNvPr>
                <p14:cNvContentPartPr/>
                <p14:nvPr/>
              </p14:nvContentPartPr>
              <p14:xfrm>
                <a:off x="7706430" y="3749581"/>
                <a:ext cx="22680" cy="35280"/>
              </p14:xfrm>
            </p:contentPart>
          </mc:Choice>
          <mc:Fallback>
            <p:pic>
              <p:nvPicPr>
                <p:cNvPr id="288" name="Ink 287">
                  <a:extLst>
                    <a:ext uri="{FF2B5EF4-FFF2-40B4-BE49-F238E27FC236}">
                      <a16:creationId xmlns:a16="http://schemas.microsoft.com/office/drawing/2014/main" id="{8D2FA4B9-5133-9A4E-9642-C7DC3DA4691B}"/>
                    </a:ext>
                  </a:extLst>
                </p:cNvPr>
                <p:cNvPicPr/>
                <p:nvPr/>
              </p:nvPicPr>
              <p:blipFill>
                <a:blip r:embed="rId156"/>
                <a:stretch>
                  <a:fillRect/>
                </a:stretch>
              </p:blipFill>
              <p:spPr>
                <a:xfrm>
                  <a:off x="7690700" y="3733941"/>
                  <a:ext cx="53774" cy="66195"/>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90" name="Ink 289">
                  <a:extLst>
                    <a:ext uri="{FF2B5EF4-FFF2-40B4-BE49-F238E27FC236}">
                      <a16:creationId xmlns:a16="http://schemas.microsoft.com/office/drawing/2014/main" id="{13098160-D1D0-0E4A-B743-0029A022D7F4}"/>
                    </a:ext>
                  </a:extLst>
                </p14:cNvPr>
                <p14:cNvContentPartPr/>
                <p14:nvPr/>
              </p14:nvContentPartPr>
              <p14:xfrm>
                <a:off x="7698510" y="3873421"/>
                <a:ext cx="92520" cy="5040"/>
              </p14:xfrm>
            </p:contentPart>
          </mc:Choice>
          <mc:Fallback>
            <p:pic>
              <p:nvPicPr>
                <p:cNvPr id="290" name="Ink 289">
                  <a:extLst>
                    <a:ext uri="{FF2B5EF4-FFF2-40B4-BE49-F238E27FC236}">
                      <a16:creationId xmlns:a16="http://schemas.microsoft.com/office/drawing/2014/main" id="{13098160-D1D0-0E4A-B743-0029A022D7F4}"/>
                    </a:ext>
                  </a:extLst>
                </p:cNvPr>
                <p:cNvPicPr/>
                <p:nvPr/>
              </p:nvPicPr>
              <p:blipFill>
                <a:blip r:embed="rId158"/>
                <a:stretch>
                  <a:fillRect/>
                </a:stretch>
              </p:blipFill>
              <p:spPr>
                <a:xfrm>
                  <a:off x="7682970" y="3858973"/>
                  <a:ext cx="123240" cy="33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96" name="Ink 295">
                  <a:extLst>
                    <a:ext uri="{FF2B5EF4-FFF2-40B4-BE49-F238E27FC236}">
                      <a16:creationId xmlns:a16="http://schemas.microsoft.com/office/drawing/2014/main" id="{AEB55FA1-2311-5347-99B9-81F848CE1476}"/>
                    </a:ext>
                  </a:extLst>
                </p14:cNvPr>
                <p14:cNvContentPartPr/>
                <p14:nvPr/>
              </p14:nvContentPartPr>
              <p14:xfrm>
                <a:off x="6188621" y="3748911"/>
                <a:ext cx="1319760" cy="28800"/>
              </p14:xfrm>
            </p:contentPart>
          </mc:Choice>
          <mc:Fallback>
            <p:pic>
              <p:nvPicPr>
                <p:cNvPr id="296" name="Ink 295">
                  <a:extLst>
                    <a:ext uri="{FF2B5EF4-FFF2-40B4-BE49-F238E27FC236}">
                      <a16:creationId xmlns:a16="http://schemas.microsoft.com/office/drawing/2014/main" id="{AEB55FA1-2311-5347-99B9-81F848CE1476}"/>
                    </a:ext>
                  </a:extLst>
                </p:cNvPr>
                <p:cNvPicPr/>
                <p:nvPr/>
              </p:nvPicPr>
              <p:blipFill>
                <a:blip r:embed="rId160"/>
                <a:stretch>
                  <a:fillRect/>
                </a:stretch>
              </p:blipFill>
              <p:spPr>
                <a:xfrm>
                  <a:off x="6173145" y="3733431"/>
                  <a:ext cx="1350352"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98" name="Ink 297">
                  <a:extLst>
                    <a:ext uri="{FF2B5EF4-FFF2-40B4-BE49-F238E27FC236}">
                      <a16:creationId xmlns:a16="http://schemas.microsoft.com/office/drawing/2014/main" id="{AB693AFE-9717-BD48-BFC4-AB44C5C08EF1}"/>
                    </a:ext>
                  </a:extLst>
                </p14:cNvPr>
                <p14:cNvContentPartPr/>
                <p14:nvPr/>
              </p14:nvContentPartPr>
              <p14:xfrm>
                <a:off x="6175301" y="3733791"/>
                <a:ext cx="46080" cy="74520"/>
              </p14:xfrm>
            </p:contentPart>
          </mc:Choice>
          <mc:Fallback>
            <p:pic>
              <p:nvPicPr>
                <p:cNvPr id="298" name="Ink 297">
                  <a:extLst>
                    <a:ext uri="{FF2B5EF4-FFF2-40B4-BE49-F238E27FC236}">
                      <a16:creationId xmlns:a16="http://schemas.microsoft.com/office/drawing/2014/main" id="{AB693AFE-9717-BD48-BFC4-AB44C5C08EF1}"/>
                    </a:ext>
                  </a:extLst>
                </p:cNvPr>
                <p:cNvPicPr/>
                <p:nvPr/>
              </p:nvPicPr>
              <p:blipFill>
                <a:blip r:embed="rId162"/>
                <a:stretch>
                  <a:fillRect/>
                </a:stretch>
              </p:blipFill>
              <p:spPr>
                <a:xfrm>
                  <a:off x="6159821" y="3718311"/>
                  <a:ext cx="766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00" name="Ink 299">
                  <a:extLst>
                    <a:ext uri="{FF2B5EF4-FFF2-40B4-BE49-F238E27FC236}">
                      <a16:creationId xmlns:a16="http://schemas.microsoft.com/office/drawing/2014/main" id="{82F777FF-FEBB-2344-A3F1-152454518DD4}"/>
                    </a:ext>
                  </a:extLst>
                </p14:cNvPr>
                <p14:cNvContentPartPr/>
                <p14:nvPr/>
              </p14:nvContentPartPr>
              <p14:xfrm>
                <a:off x="6433421" y="3623631"/>
                <a:ext cx="53640" cy="127440"/>
              </p14:xfrm>
            </p:contentPart>
          </mc:Choice>
          <mc:Fallback>
            <p:pic>
              <p:nvPicPr>
                <p:cNvPr id="300" name="Ink 299">
                  <a:extLst>
                    <a:ext uri="{FF2B5EF4-FFF2-40B4-BE49-F238E27FC236}">
                      <a16:creationId xmlns:a16="http://schemas.microsoft.com/office/drawing/2014/main" id="{82F777FF-FEBB-2344-A3F1-152454518DD4}"/>
                    </a:ext>
                  </a:extLst>
                </p:cNvPr>
                <p:cNvPicPr/>
                <p:nvPr/>
              </p:nvPicPr>
              <p:blipFill>
                <a:blip r:embed="rId164"/>
                <a:stretch>
                  <a:fillRect/>
                </a:stretch>
              </p:blipFill>
              <p:spPr>
                <a:xfrm>
                  <a:off x="6417941" y="3608195"/>
                  <a:ext cx="84240" cy="157954"/>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01" name="Ink 300">
                  <a:extLst>
                    <a:ext uri="{FF2B5EF4-FFF2-40B4-BE49-F238E27FC236}">
                      <a16:creationId xmlns:a16="http://schemas.microsoft.com/office/drawing/2014/main" id="{F872052D-B0F3-F44F-8F25-2E4DFB21F4C8}"/>
                    </a:ext>
                  </a:extLst>
                </p14:cNvPr>
                <p14:cNvContentPartPr/>
                <p14:nvPr/>
              </p14:nvContentPartPr>
              <p14:xfrm>
                <a:off x="6528461" y="3589431"/>
                <a:ext cx="174960" cy="122040"/>
              </p14:xfrm>
            </p:contentPart>
          </mc:Choice>
          <mc:Fallback>
            <p:pic>
              <p:nvPicPr>
                <p:cNvPr id="301" name="Ink 300">
                  <a:extLst>
                    <a:ext uri="{FF2B5EF4-FFF2-40B4-BE49-F238E27FC236}">
                      <a16:creationId xmlns:a16="http://schemas.microsoft.com/office/drawing/2014/main" id="{F872052D-B0F3-F44F-8F25-2E4DFB21F4C8}"/>
                    </a:ext>
                  </a:extLst>
                </p:cNvPr>
                <p:cNvPicPr/>
                <p:nvPr/>
              </p:nvPicPr>
              <p:blipFill>
                <a:blip r:embed="rId166"/>
                <a:stretch>
                  <a:fillRect/>
                </a:stretch>
              </p:blipFill>
              <p:spPr>
                <a:xfrm>
                  <a:off x="6512981" y="3573951"/>
                  <a:ext cx="2055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03" name="Ink 302">
                  <a:extLst>
                    <a:ext uri="{FF2B5EF4-FFF2-40B4-BE49-F238E27FC236}">
                      <a16:creationId xmlns:a16="http://schemas.microsoft.com/office/drawing/2014/main" id="{54EA0A33-2B5B-8E41-B709-8D05CC161664}"/>
                    </a:ext>
                  </a:extLst>
                </p14:cNvPr>
                <p14:cNvContentPartPr/>
                <p14:nvPr/>
              </p14:nvContentPartPr>
              <p14:xfrm>
                <a:off x="5144440" y="3656621"/>
                <a:ext cx="133560" cy="121320"/>
              </p14:xfrm>
            </p:contentPart>
          </mc:Choice>
          <mc:Fallback>
            <p:pic>
              <p:nvPicPr>
                <p:cNvPr id="303" name="Ink 302">
                  <a:extLst>
                    <a:ext uri="{FF2B5EF4-FFF2-40B4-BE49-F238E27FC236}">
                      <a16:creationId xmlns:a16="http://schemas.microsoft.com/office/drawing/2014/main" id="{54EA0A33-2B5B-8E41-B709-8D05CC161664}"/>
                    </a:ext>
                  </a:extLst>
                </p:cNvPr>
                <p:cNvPicPr/>
                <p:nvPr/>
              </p:nvPicPr>
              <p:blipFill>
                <a:blip r:embed="rId168"/>
                <a:stretch>
                  <a:fillRect/>
                </a:stretch>
              </p:blipFill>
              <p:spPr>
                <a:xfrm>
                  <a:off x="5129002" y="3641141"/>
                  <a:ext cx="164078"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04" name="Ink 303">
                  <a:extLst>
                    <a:ext uri="{FF2B5EF4-FFF2-40B4-BE49-F238E27FC236}">
                      <a16:creationId xmlns:a16="http://schemas.microsoft.com/office/drawing/2014/main" id="{9126532B-189F-894B-8A7C-23E48D31D1FF}"/>
                    </a:ext>
                  </a:extLst>
                </p14:cNvPr>
                <p14:cNvContentPartPr/>
                <p14:nvPr/>
              </p14:nvContentPartPr>
              <p14:xfrm>
                <a:off x="5187280" y="3668501"/>
                <a:ext cx="79560" cy="124200"/>
              </p14:xfrm>
            </p:contentPart>
          </mc:Choice>
          <mc:Fallback>
            <p:pic>
              <p:nvPicPr>
                <p:cNvPr id="304" name="Ink 303">
                  <a:extLst>
                    <a:ext uri="{FF2B5EF4-FFF2-40B4-BE49-F238E27FC236}">
                      <a16:creationId xmlns:a16="http://schemas.microsoft.com/office/drawing/2014/main" id="{9126532B-189F-894B-8A7C-23E48D31D1FF}"/>
                    </a:ext>
                  </a:extLst>
                </p:cNvPr>
                <p:cNvPicPr/>
                <p:nvPr/>
              </p:nvPicPr>
              <p:blipFill>
                <a:blip r:embed="rId170"/>
                <a:stretch>
                  <a:fillRect/>
                </a:stretch>
              </p:blipFill>
              <p:spPr>
                <a:xfrm>
                  <a:off x="5171870" y="3653021"/>
                  <a:ext cx="110022"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05" name="Ink 304">
                  <a:extLst>
                    <a:ext uri="{FF2B5EF4-FFF2-40B4-BE49-F238E27FC236}">
                      <a16:creationId xmlns:a16="http://schemas.microsoft.com/office/drawing/2014/main" id="{F45BBEBD-77CE-424B-8AE0-9B22220EA13D}"/>
                    </a:ext>
                  </a:extLst>
                </p14:cNvPr>
                <p14:cNvContentPartPr/>
                <p14:nvPr/>
              </p14:nvContentPartPr>
              <p14:xfrm>
                <a:off x="5308600" y="3686141"/>
                <a:ext cx="74160" cy="3600"/>
              </p14:xfrm>
            </p:contentPart>
          </mc:Choice>
          <mc:Fallback>
            <p:pic>
              <p:nvPicPr>
                <p:cNvPr id="305" name="Ink 304">
                  <a:extLst>
                    <a:ext uri="{FF2B5EF4-FFF2-40B4-BE49-F238E27FC236}">
                      <a16:creationId xmlns:a16="http://schemas.microsoft.com/office/drawing/2014/main" id="{F45BBEBD-77CE-424B-8AE0-9B22220EA13D}"/>
                    </a:ext>
                  </a:extLst>
                </p:cNvPr>
                <p:cNvPicPr/>
                <p:nvPr/>
              </p:nvPicPr>
              <p:blipFill>
                <a:blip r:embed="rId172"/>
                <a:stretch>
                  <a:fillRect/>
                </a:stretch>
              </p:blipFill>
              <p:spPr>
                <a:xfrm>
                  <a:off x="5293195" y="3670661"/>
                  <a:ext cx="104612"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06" name="Ink 305">
                  <a:extLst>
                    <a:ext uri="{FF2B5EF4-FFF2-40B4-BE49-F238E27FC236}">
                      <a16:creationId xmlns:a16="http://schemas.microsoft.com/office/drawing/2014/main" id="{5DF53A82-4142-704E-8898-F5FC61D3D498}"/>
                    </a:ext>
                  </a:extLst>
                </p14:cNvPr>
                <p14:cNvContentPartPr/>
                <p14:nvPr/>
              </p14:nvContentPartPr>
              <p14:xfrm>
                <a:off x="5300680" y="3721061"/>
                <a:ext cx="114120" cy="18000"/>
              </p14:xfrm>
            </p:contentPart>
          </mc:Choice>
          <mc:Fallback>
            <p:pic>
              <p:nvPicPr>
                <p:cNvPr id="306" name="Ink 305">
                  <a:extLst>
                    <a:ext uri="{FF2B5EF4-FFF2-40B4-BE49-F238E27FC236}">
                      <a16:creationId xmlns:a16="http://schemas.microsoft.com/office/drawing/2014/main" id="{5DF53A82-4142-704E-8898-F5FC61D3D498}"/>
                    </a:ext>
                  </a:extLst>
                </p:cNvPr>
                <p:cNvPicPr/>
                <p:nvPr/>
              </p:nvPicPr>
              <p:blipFill>
                <a:blip r:embed="rId174"/>
                <a:stretch>
                  <a:fillRect/>
                </a:stretch>
              </p:blipFill>
              <p:spPr>
                <a:xfrm>
                  <a:off x="5285200" y="3705581"/>
                  <a:ext cx="1447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07" name="Ink 306">
                  <a:extLst>
                    <a:ext uri="{FF2B5EF4-FFF2-40B4-BE49-F238E27FC236}">
                      <a16:creationId xmlns:a16="http://schemas.microsoft.com/office/drawing/2014/main" id="{4874CEF9-4946-A041-9A4D-1F373ACA54D3}"/>
                    </a:ext>
                  </a:extLst>
                </p14:cNvPr>
                <p14:cNvContentPartPr/>
                <p14:nvPr/>
              </p14:nvContentPartPr>
              <p14:xfrm>
                <a:off x="5512720" y="3632141"/>
                <a:ext cx="14400" cy="124200"/>
              </p14:xfrm>
            </p:contentPart>
          </mc:Choice>
          <mc:Fallback>
            <p:pic>
              <p:nvPicPr>
                <p:cNvPr id="307" name="Ink 306">
                  <a:extLst>
                    <a:ext uri="{FF2B5EF4-FFF2-40B4-BE49-F238E27FC236}">
                      <a16:creationId xmlns:a16="http://schemas.microsoft.com/office/drawing/2014/main" id="{4874CEF9-4946-A041-9A4D-1F373ACA54D3}"/>
                    </a:ext>
                  </a:extLst>
                </p:cNvPr>
                <p:cNvPicPr/>
                <p:nvPr/>
              </p:nvPicPr>
              <p:blipFill>
                <a:blip r:embed="rId176"/>
                <a:stretch>
                  <a:fillRect/>
                </a:stretch>
              </p:blipFill>
              <p:spPr>
                <a:xfrm>
                  <a:off x="5497240" y="3616661"/>
                  <a:ext cx="45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09" name="Ink 308">
                  <a:extLst>
                    <a:ext uri="{FF2B5EF4-FFF2-40B4-BE49-F238E27FC236}">
                      <a16:creationId xmlns:a16="http://schemas.microsoft.com/office/drawing/2014/main" id="{12F6B3D8-0BB2-D345-A116-398A18A496F6}"/>
                    </a:ext>
                  </a:extLst>
                </p14:cNvPr>
                <p14:cNvContentPartPr/>
                <p14:nvPr/>
              </p14:nvContentPartPr>
              <p14:xfrm>
                <a:off x="4901440" y="3939941"/>
                <a:ext cx="52920" cy="106560"/>
              </p14:xfrm>
            </p:contentPart>
          </mc:Choice>
          <mc:Fallback>
            <p:pic>
              <p:nvPicPr>
                <p:cNvPr id="309" name="Ink 308">
                  <a:extLst>
                    <a:ext uri="{FF2B5EF4-FFF2-40B4-BE49-F238E27FC236}">
                      <a16:creationId xmlns:a16="http://schemas.microsoft.com/office/drawing/2014/main" id="{12F6B3D8-0BB2-D345-A116-398A18A496F6}"/>
                    </a:ext>
                  </a:extLst>
                </p:cNvPr>
                <p:cNvPicPr/>
                <p:nvPr/>
              </p:nvPicPr>
              <p:blipFill>
                <a:blip r:embed="rId178"/>
                <a:stretch>
                  <a:fillRect/>
                </a:stretch>
              </p:blipFill>
              <p:spPr>
                <a:xfrm>
                  <a:off x="4885960" y="3924461"/>
                  <a:ext cx="83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10" name="Ink 309">
                  <a:extLst>
                    <a:ext uri="{FF2B5EF4-FFF2-40B4-BE49-F238E27FC236}">
                      <a16:creationId xmlns:a16="http://schemas.microsoft.com/office/drawing/2014/main" id="{519497FC-E90A-B446-8184-0B55D4FB4834}"/>
                    </a:ext>
                  </a:extLst>
                </p14:cNvPr>
                <p14:cNvContentPartPr/>
                <p14:nvPr/>
              </p14:nvContentPartPr>
              <p14:xfrm>
                <a:off x="5015560" y="3973421"/>
                <a:ext cx="18000" cy="70200"/>
              </p14:xfrm>
            </p:contentPart>
          </mc:Choice>
          <mc:Fallback>
            <p:pic>
              <p:nvPicPr>
                <p:cNvPr id="310" name="Ink 309">
                  <a:extLst>
                    <a:ext uri="{FF2B5EF4-FFF2-40B4-BE49-F238E27FC236}">
                      <a16:creationId xmlns:a16="http://schemas.microsoft.com/office/drawing/2014/main" id="{519497FC-E90A-B446-8184-0B55D4FB4834}"/>
                    </a:ext>
                  </a:extLst>
                </p:cNvPr>
                <p:cNvPicPr/>
                <p:nvPr/>
              </p:nvPicPr>
              <p:blipFill>
                <a:blip r:embed="rId180"/>
                <a:stretch>
                  <a:fillRect/>
                </a:stretch>
              </p:blipFill>
              <p:spPr>
                <a:xfrm>
                  <a:off x="4999764" y="3957941"/>
                  <a:ext cx="49224"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11" name="Ink 310">
                  <a:extLst>
                    <a:ext uri="{FF2B5EF4-FFF2-40B4-BE49-F238E27FC236}">
                      <a16:creationId xmlns:a16="http://schemas.microsoft.com/office/drawing/2014/main" id="{05385133-35E2-3D44-8735-283C138B935F}"/>
                    </a:ext>
                  </a:extLst>
                </p14:cNvPr>
                <p14:cNvContentPartPr/>
                <p14:nvPr/>
              </p14:nvContentPartPr>
              <p14:xfrm>
                <a:off x="5026720" y="3930581"/>
                <a:ext cx="8640" cy="14760"/>
              </p14:xfrm>
            </p:contentPart>
          </mc:Choice>
          <mc:Fallback>
            <p:pic>
              <p:nvPicPr>
                <p:cNvPr id="311" name="Ink 310">
                  <a:extLst>
                    <a:ext uri="{FF2B5EF4-FFF2-40B4-BE49-F238E27FC236}">
                      <a16:creationId xmlns:a16="http://schemas.microsoft.com/office/drawing/2014/main" id="{05385133-35E2-3D44-8735-283C138B935F}"/>
                    </a:ext>
                  </a:extLst>
                </p:cNvPr>
                <p:cNvPicPr/>
                <p:nvPr/>
              </p:nvPicPr>
              <p:blipFill>
                <a:blip r:embed="rId182"/>
                <a:stretch>
                  <a:fillRect/>
                </a:stretch>
              </p:blipFill>
              <p:spPr>
                <a:xfrm>
                  <a:off x="5011240" y="3915101"/>
                  <a:ext cx="392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12" name="Ink 311">
                  <a:extLst>
                    <a:ext uri="{FF2B5EF4-FFF2-40B4-BE49-F238E27FC236}">
                      <a16:creationId xmlns:a16="http://schemas.microsoft.com/office/drawing/2014/main" id="{C2CCB643-239A-7946-8A4B-58975D839010}"/>
                    </a:ext>
                  </a:extLst>
                </p14:cNvPr>
                <p14:cNvContentPartPr/>
                <p14:nvPr/>
              </p14:nvContentPartPr>
              <p14:xfrm>
                <a:off x="5076040" y="3955781"/>
                <a:ext cx="79560" cy="92520"/>
              </p14:xfrm>
            </p:contentPart>
          </mc:Choice>
          <mc:Fallback>
            <p:pic>
              <p:nvPicPr>
                <p:cNvPr id="312" name="Ink 311">
                  <a:extLst>
                    <a:ext uri="{FF2B5EF4-FFF2-40B4-BE49-F238E27FC236}">
                      <a16:creationId xmlns:a16="http://schemas.microsoft.com/office/drawing/2014/main" id="{C2CCB643-239A-7946-8A4B-58975D839010}"/>
                    </a:ext>
                  </a:extLst>
                </p:cNvPr>
                <p:cNvPicPr/>
                <p:nvPr/>
              </p:nvPicPr>
              <p:blipFill>
                <a:blip r:embed="rId184"/>
                <a:stretch>
                  <a:fillRect/>
                </a:stretch>
              </p:blipFill>
              <p:spPr>
                <a:xfrm>
                  <a:off x="5060630" y="3940301"/>
                  <a:ext cx="110022"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13" name="Ink 312">
                  <a:extLst>
                    <a:ext uri="{FF2B5EF4-FFF2-40B4-BE49-F238E27FC236}">
                      <a16:creationId xmlns:a16="http://schemas.microsoft.com/office/drawing/2014/main" id="{D4B66053-1FD4-1C43-AEAE-19A495FF868C}"/>
                    </a:ext>
                  </a:extLst>
                </p14:cNvPr>
                <p14:cNvContentPartPr/>
                <p14:nvPr/>
              </p14:nvContentPartPr>
              <p14:xfrm>
                <a:off x="5239480" y="3943901"/>
                <a:ext cx="170280" cy="95040"/>
              </p14:xfrm>
            </p:contentPart>
          </mc:Choice>
          <mc:Fallback>
            <p:pic>
              <p:nvPicPr>
                <p:cNvPr id="313" name="Ink 312">
                  <a:extLst>
                    <a:ext uri="{FF2B5EF4-FFF2-40B4-BE49-F238E27FC236}">
                      <a16:creationId xmlns:a16="http://schemas.microsoft.com/office/drawing/2014/main" id="{D4B66053-1FD4-1C43-AEAE-19A495FF868C}"/>
                    </a:ext>
                  </a:extLst>
                </p:cNvPr>
                <p:cNvPicPr/>
                <p:nvPr/>
              </p:nvPicPr>
              <p:blipFill>
                <a:blip r:embed="rId186"/>
                <a:stretch>
                  <a:fillRect/>
                </a:stretch>
              </p:blipFill>
              <p:spPr>
                <a:xfrm>
                  <a:off x="5224000" y="3928362"/>
                  <a:ext cx="200880" cy="125756"/>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14" name="Ink 313">
                  <a:extLst>
                    <a:ext uri="{FF2B5EF4-FFF2-40B4-BE49-F238E27FC236}">
                      <a16:creationId xmlns:a16="http://schemas.microsoft.com/office/drawing/2014/main" id="{739922F3-69F8-224D-8700-46EC2F98BF47}"/>
                    </a:ext>
                  </a:extLst>
                </p14:cNvPr>
                <p14:cNvContentPartPr/>
                <p14:nvPr/>
              </p14:nvContentPartPr>
              <p14:xfrm>
                <a:off x="5437840" y="3936701"/>
                <a:ext cx="98640" cy="95760"/>
              </p14:xfrm>
            </p:contentPart>
          </mc:Choice>
          <mc:Fallback>
            <p:pic>
              <p:nvPicPr>
                <p:cNvPr id="314" name="Ink 313">
                  <a:extLst>
                    <a:ext uri="{FF2B5EF4-FFF2-40B4-BE49-F238E27FC236}">
                      <a16:creationId xmlns:a16="http://schemas.microsoft.com/office/drawing/2014/main" id="{739922F3-69F8-224D-8700-46EC2F98BF47}"/>
                    </a:ext>
                  </a:extLst>
                </p:cNvPr>
                <p:cNvPicPr/>
                <p:nvPr/>
              </p:nvPicPr>
              <p:blipFill>
                <a:blip r:embed="rId188"/>
                <a:stretch>
                  <a:fillRect/>
                </a:stretch>
              </p:blipFill>
              <p:spPr>
                <a:xfrm>
                  <a:off x="5422360" y="3921221"/>
                  <a:ext cx="1292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315" name="Ink 314">
                  <a:extLst>
                    <a:ext uri="{FF2B5EF4-FFF2-40B4-BE49-F238E27FC236}">
                      <a16:creationId xmlns:a16="http://schemas.microsoft.com/office/drawing/2014/main" id="{196E0711-D78A-4645-B86C-C45878C0D5A6}"/>
                    </a:ext>
                  </a:extLst>
                </p14:cNvPr>
                <p14:cNvContentPartPr/>
                <p14:nvPr/>
              </p14:nvContentPartPr>
              <p14:xfrm>
                <a:off x="5545840" y="3918701"/>
                <a:ext cx="152640" cy="93960"/>
              </p14:xfrm>
            </p:contentPart>
          </mc:Choice>
          <mc:Fallback>
            <p:pic>
              <p:nvPicPr>
                <p:cNvPr id="315" name="Ink 314">
                  <a:extLst>
                    <a:ext uri="{FF2B5EF4-FFF2-40B4-BE49-F238E27FC236}">
                      <a16:creationId xmlns:a16="http://schemas.microsoft.com/office/drawing/2014/main" id="{196E0711-D78A-4645-B86C-C45878C0D5A6}"/>
                    </a:ext>
                  </a:extLst>
                </p:cNvPr>
                <p:cNvPicPr/>
                <p:nvPr/>
              </p:nvPicPr>
              <p:blipFill>
                <a:blip r:embed="rId190"/>
                <a:stretch>
                  <a:fillRect/>
                </a:stretch>
              </p:blipFill>
              <p:spPr>
                <a:xfrm>
                  <a:off x="5530360" y="3903221"/>
                  <a:ext cx="1832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16" name="Ink 315">
                  <a:extLst>
                    <a:ext uri="{FF2B5EF4-FFF2-40B4-BE49-F238E27FC236}">
                      <a16:creationId xmlns:a16="http://schemas.microsoft.com/office/drawing/2014/main" id="{2EA99CC3-AAB5-8243-AFCE-D29B7CA3514D}"/>
                    </a:ext>
                  </a:extLst>
                </p14:cNvPr>
                <p14:cNvContentPartPr/>
                <p14:nvPr/>
              </p14:nvContentPartPr>
              <p14:xfrm>
                <a:off x="5741320" y="3917981"/>
                <a:ext cx="54000" cy="76680"/>
              </p14:xfrm>
            </p:contentPart>
          </mc:Choice>
          <mc:Fallback>
            <p:pic>
              <p:nvPicPr>
                <p:cNvPr id="316" name="Ink 315">
                  <a:extLst>
                    <a:ext uri="{FF2B5EF4-FFF2-40B4-BE49-F238E27FC236}">
                      <a16:creationId xmlns:a16="http://schemas.microsoft.com/office/drawing/2014/main" id="{2EA99CC3-AAB5-8243-AFCE-D29B7CA3514D}"/>
                    </a:ext>
                  </a:extLst>
                </p:cNvPr>
                <p:cNvPicPr/>
                <p:nvPr/>
              </p:nvPicPr>
              <p:blipFill>
                <a:blip r:embed="rId192"/>
                <a:stretch>
                  <a:fillRect/>
                </a:stretch>
              </p:blipFill>
              <p:spPr>
                <a:xfrm>
                  <a:off x="5725943" y="3902501"/>
                  <a:ext cx="84397"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317" name="Ink 316">
                  <a:extLst>
                    <a:ext uri="{FF2B5EF4-FFF2-40B4-BE49-F238E27FC236}">
                      <a16:creationId xmlns:a16="http://schemas.microsoft.com/office/drawing/2014/main" id="{B8846225-E361-824C-B8F9-65D9AF179E82}"/>
                    </a:ext>
                  </a:extLst>
                </p14:cNvPr>
                <p14:cNvContentPartPr/>
                <p14:nvPr/>
              </p14:nvContentPartPr>
              <p14:xfrm>
                <a:off x="5814040" y="3919421"/>
                <a:ext cx="44640" cy="72720"/>
              </p14:xfrm>
            </p:contentPart>
          </mc:Choice>
          <mc:Fallback>
            <p:pic>
              <p:nvPicPr>
                <p:cNvPr id="317" name="Ink 316">
                  <a:extLst>
                    <a:ext uri="{FF2B5EF4-FFF2-40B4-BE49-F238E27FC236}">
                      <a16:creationId xmlns:a16="http://schemas.microsoft.com/office/drawing/2014/main" id="{B8846225-E361-824C-B8F9-65D9AF179E82}"/>
                    </a:ext>
                  </a:extLst>
                </p:cNvPr>
                <p:cNvPicPr/>
                <p:nvPr/>
              </p:nvPicPr>
              <p:blipFill>
                <a:blip r:embed="rId194"/>
                <a:stretch>
                  <a:fillRect/>
                </a:stretch>
              </p:blipFill>
              <p:spPr>
                <a:xfrm>
                  <a:off x="5798560" y="3903941"/>
                  <a:ext cx="752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18" name="Ink 317">
                  <a:extLst>
                    <a:ext uri="{FF2B5EF4-FFF2-40B4-BE49-F238E27FC236}">
                      <a16:creationId xmlns:a16="http://schemas.microsoft.com/office/drawing/2014/main" id="{8A5EA4BA-23CD-9044-94E7-7536244B3A80}"/>
                    </a:ext>
                  </a:extLst>
                </p14:cNvPr>
                <p14:cNvContentPartPr/>
                <p14:nvPr/>
              </p14:nvContentPartPr>
              <p14:xfrm>
                <a:off x="5875960" y="3917261"/>
                <a:ext cx="105120" cy="205920"/>
              </p14:xfrm>
            </p:contentPart>
          </mc:Choice>
          <mc:Fallback>
            <p:pic>
              <p:nvPicPr>
                <p:cNvPr id="318" name="Ink 317">
                  <a:extLst>
                    <a:ext uri="{FF2B5EF4-FFF2-40B4-BE49-F238E27FC236}">
                      <a16:creationId xmlns:a16="http://schemas.microsoft.com/office/drawing/2014/main" id="{8A5EA4BA-23CD-9044-94E7-7536244B3A80}"/>
                    </a:ext>
                  </a:extLst>
                </p:cNvPr>
                <p:cNvPicPr/>
                <p:nvPr/>
              </p:nvPicPr>
              <p:blipFill>
                <a:blip r:embed="rId196"/>
                <a:stretch>
                  <a:fillRect/>
                </a:stretch>
              </p:blipFill>
              <p:spPr>
                <a:xfrm>
                  <a:off x="5860480" y="3901781"/>
                  <a:ext cx="1357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19" name="Ink 318">
                  <a:extLst>
                    <a:ext uri="{FF2B5EF4-FFF2-40B4-BE49-F238E27FC236}">
                      <a16:creationId xmlns:a16="http://schemas.microsoft.com/office/drawing/2014/main" id="{54DC7EA7-0AD2-6D4D-BF2B-BDFB7E395214}"/>
                    </a:ext>
                  </a:extLst>
                </p14:cNvPr>
                <p14:cNvContentPartPr/>
                <p14:nvPr/>
              </p14:nvContentPartPr>
              <p14:xfrm>
                <a:off x="6006280" y="3851021"/>
                <a:ext cx="57600" cy="200520"/>
              </p14:xfrm>
            </p:contentPart>
          </mc:Choice>
          <mc:Fallback>
            <p:pic>
              <p:nvPicPr>
                <p:cNvPr id="319" name="Ink 318">
                  <a:extLst>
                    <a:ext uri="{FF2B5EF4-FFF2-40B4-BE49-F238E27FC236}">
                      <a16:creationId xmlns:a16="http://schemas.microsoft.com/office/drawing/2014/main" id="{54DC7EA7-0AD2-6D4D-BF2B-BDFB7E395214}"/>
                    </a:ext>
                  </a:extLst>
                </p:cNvPr>
                <p:cNvPicPr/>
                <p:nvPr/>
              </p:nvPicPr>
              <p:blipFill>
                <a:blip r:embed="rId198"/>
                <a:stretch>
                  <a:fillRect/>
                </a:stretch>
              </p:blipFill>
              <p:spPr>
                <a:xfrm>
                  <a:off x="5990703" y="3835513"/>
                  <a:ext cx="88392" cy="231175"/>
                </a:xfrm>
                <a:prstGeom prst="rect">
                  <a:avLst/>
                </a:prstGeom>
              </p:spPr>
            </p:pic>
          </mc:Fallback>
        </mc:AlternateContent>
      </p:grpSp>
      <p:grpSp>
        <p:nvGrpSpPr>
          <p:cNvPr id="48" name="Group 47">
            <a:extLst>
              <a:ext uri="{FF2B5EF4-FFF2-40B4-BE49-F238E27FC236}">
                <a16:creationId xmlns:a16="http://schemas.microsoft.com/office/drawing/2014/main" id="{8B795BB1-E4D8-D946-A05F-6038975A39C7}"/>
              </a:ext>
            </a:extLst>
          </p:cNvPr>
          <p:cNvGrpSpPr/>
          <p:nvPr/>
        </p:nvGrpSpPr>
        <p:grpSpPr>
          <a:xfrm>
            <a:off x="6175077" y="1863132"/>
            <a:ext cx="688320" cy="338040"/>
            <a:chOff x="6175077" y="1863132"/>
            <a:chExt cx="688320" cy="338040"/>
          </a:xfrm>
        </p:grpSpPr>
        <mc:AlternateContent xmlns:mc="http://schemas.openxmlformats.org/markup-compatibility/2006">
          <mc:Choice xmlns:p14="http://schemas.microsoft.com/office/powerpoint/2010/main" Requires="p14">
            <p:contentPart p14:bwMode="auto" r:id="rId199">
              <p14:nvContentPartPr>
                <p14:cNvPr id="16" name="Ink 15">
                  <a:extLst>
                    <a:ext uri="{FF2B5EF4-FFF2-40B4-BE49-F238E27FC236}">
                      <a16:creationId xmlns:a16="http://schemas.microsoft.com/office/drawing/2014/main" id="{ADA1B49D-76B1-E848-9042-4597E7D83863}"/>
                    </a:ext>
                  </a:extLst>
                </p14:cNvPr>
                <p14:cNvContentPartPr/>
                <p14:nvPr/>
              </p14:nvContentPartPr>
              <p14:xfrm>
                <a:off x="6175077" y="2008212"/>
                <a:ext cx="77040" cy="122400"/>
              </p14:xfrm>
            </p:contentPart>
          </mc:Choice>
          <mc:Fallback>
            <p:pic>
              <p:nvPicPr>
                <p:cNvPr id="16" name="Ink 15">
                  <a:extLst>
                    <a:ext uri="{FF2B5EF4-FFF2-40B4-BE49-F238E27FC236}">
                      <a16:creationId xmlns:a16="http://schemas.microsoft.com/office/drawing/2014/main" id="{ADA1B49D-76B1-E848-9042-4597E7D83863}"/>
                    </a:ext>
                  </a:extLst>
                </p:cNvPr>
                <p:cNvPicPr/>
                <p:nvPr/>
              </p:nvPicPr>
              <p:blipFill>
                <a:blip r:embed="rId200"/>
                <a:stretch>
                  <a:fillRect/>
                </a:stretch>
              </p:blipFill>
              <p:spPr>
                <a:xfrm>
                  <a:off x="6159597" y="1992777"/>
                  <a:ext cx="107640" cy="15291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1" name="Ink 30">
                  <a:extLst>
                    <a:ext uri="{FF2B5EF4-FFF2-40B4-BE49-F238E27FC236}">
                      <a16:creationId xmlns:a16="http://schemas.microsoft.com/office/drawing/2014/main" id="{3DD11DB4-EC26-324B-82EE-3EC45E84F6EA}"/>
                    </a:ext>
                  </a:extLst>
                </p14:cNvPr>
                <p14:cNvContentPartPr/>
                <p14:nvPr/>
              </p14:nvContentPartPr>
              <p14:xfrm>
                <a:off x="6262557" y="2019372"/>
                <a:ext cx="55440" cy="22320"/>
              </p14:xfrm>
            </p:contentPart>
          </mc:Choice>
          <mc:Fallback>
            <p:pic>
              <p:nvPicPr>
                <p:cNvPr id="31" name="Ink 30">
                  <a:extLst>
                    <a:ext uri="{FF2B5EF4-FFF2-40B4-BE49-F238E27FC236}">
                      <a16:creationId xmlns:a16="http://schemas.microsoft.com/office/drawing/2014/main" id="{3DD11DB4-EC26-324B-82EE-3EC45E84F6EA}"/>
                    </a:ext>
                  </a:extLst>
                </p:cNvPr>
                <p:cNvPicPr/>
                <p:nvPr/>
              </p:nvPicPr>
              <p:blipFill>
                <a:blip r:embed="rId202"/>
                <a:stretch>
                  <a:fillRect/>
                </a:stretch>
              </p:blipFill>
              <p:spPr>
                <a:xfrm>
                  <a:off x="6247077" y="2003892"/>
                  <a:ext cx="860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5" name="Ink 34">
                  <a:extLst>
                    <a:ext uri="{FF2B5EF4-FFF2-40B4-BE49-F238E27FC236}">
                      <a16:creationId xmlns:a16="http://schemas.microsoft.com/office/drawing/2014/main" id="{D2F281C5-CB9B-9043-9587-F1BFAB271C08}"/>
                    </a:ext>
                  </a:extLst>
                </p14:cNvPr>
                <p14:cNvContentPartPr/>
                <p14:nvPr/>
              </p14:nvContentPartPr>
              <p14:xfrm>
                <a:off x="6290997" y="2003892"/>
                <a:ext cx="259920" cy="197280"/>
              </p14:xfrm>
            </p:contentPart>
          </mc:Choice>
          <mc:Fallback>
            <p:pic>
              <p:nvPicPr>
                <p:cNvPr id="35" name="Ink 34">
                  <a:extLst>
                    <a:ext uri="{FF2B5EF4-FFF2-40B4-BE49-F238E27FC236}">
                      <a16:creationId xmlns:a16="http://schemas.microsoft.com/office/drawing/2014/main" id="{D2F281C5-CB9B-9043-9587-F1BFAB271C08}"/>
                    </a:ext>
                  </a:extLst>
                </p:cNvPr>
                <p:cNvPicPr/>
                <p:nvPr/>
              </p:nvPicPr>
              <p:blipFill>
                <a:blip r:embed="rId204"/>
                <a:stretch>
                  <a:fillRect/>
                </a:stretch>
              </p:blipFill>
              <p:spPr>
                <a:xfrm>
                  <a:off x="6275517" y="1988412"/>
                  <a:ext cx="2905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3" name="Ink 42">
                  <a:extLst>
                    <a:ext uri="{FF2B5EF4-FFF2-40B4-BE49-F238E27FC236}">
                      <a16:creationId xmlns:a16="http://schemas.microsoft.com/office/drawing/2014/main" id="{41323018-BFD5-DE45-9A5B-B126C74D2FDA}"/>
                    </a:ext>
                  </a:extLst>
                </p14:cNvPr>
                <p14:cNvContentPartPr/>
                <p14:nvPr/>
              </p14:nvContentPartPr>
              <p14:xfrm>
                <a:off x="6704637" y="1964292"/>
                <a:ext cx="20160" cy="103680"/>
              </p14:xfrm>
            </p:contentPart>
          </mc:Choice>
          <mc:Fallback>
            <p:pic>
              <p:nvPicPr>
                <p:cNvPr id="43" name="Ink 42">
                  <a:extLst>
                    <a:ext uri="{FF2B5EF4-FFF2-40B4-BE49-F238E27FC236}">
                      <a16:creationId xmlns:a16="http://schemas.microsoft.com/office/drawing/2014/main" id="{41323018-BFD5-DE45-9A5B-B126C74D2FDA}"/>
                    </a:ext>
                  </a:extLst>
                </p:cNvPr>
                <p:cNvPicPr/>
                <p:nvPr/>
              </p:nvPicPr>
              <p:blipFill>
                <a:blip r:embed="rId206"/>
                <a:stretch>
                  <a:fillRect/>
                </a:stretch>
              </p:blipFill>
              <p:spPr>
                <a:xfrm>
                  <a:off x="6689157" y="1948812"/>
                  <a:ext cx="507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4" name="Ink 43">
                  <a:extLst>
                    <a:ext uri="{FF2B5EF4-FFF2-40B4-BE49-F238E27FC236}">
                      <a16:creationId xmlns:a16="http://schemas.microsoft.com/office/drawing/2014/main" id="{260856E9-1012-8A4A-B067-1076235B99BA}"/>
                    </a:ext>
                  </a:extLst>
                </p14:cNvPr>
                <p14:cNvContentPartPr/>
                <p14:nvPr/>
              </p14:nvContentPartPr>
              <p14:xfrm>
                <a:off x="6601677" y="1863132"/>
                <a:ext cx="261720" cy="233640"/>
              </p14:xfrm>
            </p:contentPart>
          </mc:Choice>
          <mc:Fallback>
            <p:pic>
              <p:nvPicPr>
                <p:cNvPr id="44" name="Ink 43">
                  <a:extLst>
                    <a:ext uri="{FF2B5EF4-FFF2-40B4-BE49-F238E27FC236}">
                      <a16:creationId xmlns:a16="http://schemas.microsoft.com/office/drawing/2014/main" id="{260856E9-1012-8A4A-B067-1076235B99BA}"/>
                    </a:ext>
                  </a:extLst>
                </p:cNvPr>
                <p:cNvPicPr/>
                <p:nvPr/>
              </p:nvPicPr>
              <p:blipFill>
                <a:blip r:embed="rId208"/>
                <a:stretch>
                  <a:fillRect/>
                </a:stretch>
              </p:blipFill>
              <p:spPr>
                <a:xfrm>
                  <a:off x="6586197" y="1847652"/>
                  <a:ext cx="292320" cy="264240"/>
                </a:xfrm>
                <a:prstGeom prst="rect">
                  <a:avLst/>
                </a:prstGeom>
              </p:spPr>
            </p:pic>
          </mc:Fallback>
        </mc:AlternateContent>
      </p:grpSp>
      <p:grpSp>
        <p:nvGrpSpPr>
          <p:cNvPr id="286" name="Group 285">
            <a:extLst>
              <a:ext uri="{FF2B5EF4-FFF2-40B4-BE49-F238E27FC236}">
                <a16:creationId xmlns:a16="http://schemas.microsoft.com/office/drawing/2014/main" id="{F02F9FAA-2B83-F446-B815-15F1FC557D5F}"/>
              </a:ext>
            </a:extLst>
          </p:cNvPr>
          <p:cNvGrpSpPr/>
          <p:nvPr/>
        </p:nvGrpSpPr>
        <p:grpSpPr>
          <a:xfrm>
            <a:off x="8086664" y="3166924"/>
            <a:ext cx="830880" cy="375480"/>
            <a:chOff x="8086664" y="3166924"/>
            <a:chExt cx="830880" cy="375480"/>
          </a:xfrm>
        </p:grpSpPr>
        <mc:AlternateContent xmlns:mc="http://schemas.openxmlformats.org/markup-compatibility/2006">
          <mc:Choice xmlns:p14="http://schemas.microsoft.com/office/powerpoint/2010/main" Requires="p14">
            <p:contentPart p14:bwMode="auto" r:id="rId209">
              <p14:nvContentPartPr>
                <p14:cNvPr id="53" name="Ink 52">
                  <a:extLst>
                    <a:ext uri="{FF2B5EF4-FFF2-40B4-BE49-F238E27FC236}">
                      <a16:creationId xmlns:a16="http://schemas.microsoft.com/office/drawing/2014/main" id="{4E41D039-7CC5-6143-BE98-AF1FB8BF611D}"/>
                    </a:ext>
                  </a:extLst>
                </p14:cNvPr>
                <p14:cNvContentPartPr/>
                <p14:nvPr/>
              </p14:nvContentPartPr>
              <p14:xfrm>
                <a:off x="8086664" y="3292204"/>
                <a:ext cx="95040" cy="139680"/>
              </p14:xfrm>
            </p:contentPart>
          </mc:Choice>
          <mc:Fallback>
            <p:pic>
              <p:nvPicPr>
                <p:cNvPr id="53" name="Ink 52">
                  <a:extLst>
                    <a:ext uri="{FF2B5EF4-FFF2-40B4-BE49-F238E27FC236}">
                      <a16:creationId xmlns:a16="http://schemas.microsoft.com/office/drawing/2014/main" id="{4E41D039-7CC5-6143-BE98-AF1FB8BF611D}"/>
                    </a:ext>
                  </a:extLst>
                </p:cNvPr>
                <p:cNvPicPr/>
                <p:nvPr/>
              </p:nvPicPr>
              <p:blipFill>
                <a:blip r:embed="rId210"/>
                <a:stretch>
                  <a:fillRect/>
                </a:stretch>
              </p:blipFill>
              <p:spPr>
                <a:xfrm>
                  <a:off x="8071184" y="3276724"/>
                  <a:ext cx="125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58" name="Ink 57">
                  <a:extLst>
                    <a:ext uri="{FF2B5EF4-FFF2-40B4-BE49-F238E27FC236}">
                      <a16:creationId xmlns:a16="http://schemas.microsoft.com/office/drawing/2014/main" id="{BAFA28D4-B900-6B44-8373-9A2276646316}"/>
                    </a:ext>
                  </a:extLst>
                </p14:cNvPr>
                <p14:cNvContentPartPr/>
                <p14:nvPr/>
              </p14:nvContentPartPr>
              <p14:xfrm>
                <a:off x="8164424" y="3321724"/>
                <a:ext cx="116280" cy="5400"/>
              </p14:xfrm>
            </p:contentPart>
          </mc:Choice>
          <mc:Fallback>
            <p:pic>
              <p:nvPicPr>
                <p:cNvPr id="58" name="Ink 57">
                  <a:extLst>
                    <a:ext uri="{FF2B5EF4-FFF2-40B4-BE49-F238E27FC236}">
                      <a16:creationId xmlns:a16="http://schemas.microsoft.com/office/drawing/2014/main" id="{BAFA28D4-B900-6B44-8373-9A2276646316}"/>
                    </a:ext>
                  </a:extLst>
                </p:cNvPr>
                <p:cNvPicPr/>
                <p:nvPr/>
              </p:nvPicPr>
              <p:blipFill>
                <a:blip r:embed="rId212"/>
                <a:stretch>
                  <a:fillRect/>
                </a:stretch>
              </p:blipFill>
              <p:spPr>
                <a:xfrm>
                  <a:off x="8148944" y="3305138"/>
                  <a:ext cx="146880" cy="38186"/>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60" name="Ink 259">
                  <a:extLst>
                    <a:ext uri="{FF2B5EF4-FFF2-40B4-BE49-F238E27FC236}">
                      <a16:creationId xmlns:a16="http://schemas.microsoft.com/office/drawing/2014/main" id="{AB5AC84C-8179-DD4C-AB57-CF8C5C35DD77}"/>
                    </a:ext>
                  </a:extLst>
                </p14:cNvPr>
                <p14:cNvContentPartPr/>
                <p14:nvPr/>
              </p14:nvContentPartPr>
              <p14:xfrm>
                <a:off x="8238224" y="3292204"/>
                <a:ext cx="318240" cy="250200"/>
              </p14:xfrm>
            </p:contentPart>
          </mc:Choice>
          <mc:Fallback>
            <p:pic>
              <p:nvPicPr>
                <p:cNvPr id="260" name="Ink 259">
                  <a:extLst>
                    <a:ext uri="{FF2B5EF4-FFF2-40B4-BE49-F238E27FC236}">
                      <a16:creationId xmlns:a16="http://schemas.microsoft.com/office/drawing/2014/main" id="{AB5AC84C-8179-DD4C-AB57-CF8C5C35DD77}"/>
                    </a:ext>
                  </a:extLst>
                </p:cNvPr>
                <p:cNvPicPr/>
                <p:nvPr/>
              </p:nvPicPr>
              <p:blipFill>
                <a:blip r:embed="rId214"/>
                <a:stretch>
                  <a:fillRect/>
                </a:stretch>
              </p:blipFill>
              <p:spPr>
                <a:xfrm>
                  <a:off x="8222761" y="3276724"/>
                  <a:ext cx="348805"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64" name="Ink 263">
                  <a:extLst>
                    <a:ext uri="{FF2B5EF4-FFF2-40B4-BE49-F238E27FC236}">
                      <a16:creationId xmlns:a16="http://schemas.microsoft.com/office/drawing/2014/main" id="{DB9C1519-FB68-C94A-BD20-C82FD2CDFB7D}"/>
                    </a:ext>
                  </a:extLst>
                </p14:cNvPr>
                <p14:cNvContentPartPr/>
                <p14:nvPr/>
              </p14:nvContentPartPr>
              <p14:xfrm>
                <a:off x="8637464" y="3294724"/>
                <a:ext cx="118800" cy="64080"/>
              </p14:xfrm>
            </p:contentPart>
          </mc:Choice>
          <mc:Fallback>
            <p:pic>
              <p:nvPicPr>
                <p:cNvPr id="264" name="Ink 263">
                  <a:extLst>
                    <a:ext uri="{FF2B5EF4-FFF2-40B4-BE49-F238E27FC236}">
                      <a16:creationId xmlns:a16="http://schemas.microsoft.com/office/drawing/2014/main" id="{DB9C1519-FB68-C94A-BD20-C82FD2CDFB7D}"/>
                    </a:ext>
                  </a:extLst>
                </p:cNvPr>
                <p:cNvPicPr/>
                <p:nvPr/>
              </p:nvPicPr>
              <p:blipFill>
                <a:blip r:embed="rId216"/>
                <a:stretch>
                  <a:fillRect/>
                </a:stretch>
              </p:blipFill>
              <p:spPr>
                <a:xfrm>
                  <a:off x="8621984" y="3279330"/>
                  <a:ext cx="149400" cy="94509"/>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77" name="Ink 276">
                  <a:extLst>
                    <a:ext uri="{FF2B5EF4-FFF2-40B4-BE49-F238E27FC236}">
                      <a16:creationId xmlns:a16="http://schemas.microsoft.com/office/drawing/2014/main" id="{1A9FEDE8-F33A-5447-812B-B433AC389752}"/>
                    </a:ext>
                  </a:extLst>
                </p14:cNvPr>
                <p14:cNvContentPartPr/>
                <p14:nvPr/>
              </p14:nvContentPartPr>
              <p14:xfrm>
                <a:off x="8568704" y="3166924"/>
                <a:ext cx="348840" cy="326520"/>
              </p14:xfrm>
            </p:contentPart>
          </mc:Choice>
          <mc:Fallback>
            <p:pic>
              <p:nvPicPr>
                <p:cNvPr id="277" name="Ink 276">
                  <a:extLst>
                    <a:ext uri="{FF2B5EF4-FFF2-40B4-BE49-F238E27FC236}">
                      <a16:creationId xmlns:a16="http://schemas.microsoft.com/office/drawing/2014/main" id="{1A9FEDE8-F33A-5447-812B-B433AC389752}"/>
                    </a:ext>
                  </a:extLst>
                </p:cNvPr>
                <p:cNvPicPr/>
                <p:nvPr/>
              </p:nvPicPr>
              <p:blipFill>
                <a:blip r:embed="rId218"/>
                <a:stretch>
                  <a:fillRect/>
                </a:stretch>
              </p:blipFill>
              <p:spPr>
                <a:xfrm>
                  <a:off x="8553224" y="3151444"/>
                  <a:ext cx="379440" cy="357120"/>
                </a:xfrm>
                <a:prstGeom prst="rect">
                  <a:avLst/>
                </a:prstGeom>
              </p:spPr>
            </p:pic>
          </mc:Fallback>
        </mc:AlternateContent>
      </p:grpSp>
      <p:grpSp>
        <p:nvGrpSpPr>
          <p:cNvPr id="322" name="Group 321">
            <a:extLst>
              <a:ext uri="{FF2B5EF4-FFF2-40B4-BE49-F238E27FC236}">
                <a16:creationId xmlns:a16="http://schemas.microsoft.com/office/drawing/2014/main" id="{3777759A-1FA5-5C4B-B39A-4CAC4C085F8E}"/>
              </a:ext>
            </a:extLst>
          </p:cNvPr>
          <p:cNvGrpSpPr/>
          <p:nvPr/>
        </p:nvGrpSpPr>
        <p:grpSpPr>
          <a:xfrm>
            <a:off x="6409784" y="3864604"/>
            <a:ext cx="664560" cy="317880"/>
            <a:chOff x="6409784" y="3864604"/>
            <a:chExt cx="664560" cy="317880"/>
          </a:xfrm>
        </p:grpSpPr>
        <mc:AlternateContent xmlns:mc="http://schemas.openxmlformats.org/markup-compatibility/2006">
          <mc:Choice xmlns:p14="http://schemas.microsoft.com/office/powerpoint/2010/main" Requires="p14">
            <p:contentPart p14:bwMode="auto" r:id="rId219">
              <p14:nvContentPartPr>
                <p14:cNvPr id="291" name="Ink 290">
                  <a:extLst>
                    <a:ext uri="{FF2B5EF4-FFF2-40B4-BE49-F238E27FC236}">
                      <a16:creationId xmlns:a16="http://schemas.microsoft.com/office/drawing/2014/main" id="{8373FFCF-51D1-7C4E-A084-13D8463E408A}"/>
                    </a:ext>
                  </a:extLst>
                </p14:cNvPr>
                <p14:cNvContentPartPr/>
                <p14:nvPr/>
              </p14:nvContentPartPr>
              <p14:xfrm>
                <a:off x="6409784" y="3994564"/>
                <a:ext cx="59400" cy="98640"/>
              </p14:xfrm>
            </p:contentPart>
          </mc:Choice>
          <mc:Fallback>
            <p:pic>
              <p:nvPicPr>
                <p:cNvPr id="291" name="Ink 290">
                  <a:extLst>
                    <a:ext uri="{FF2B5EF4-FFF2-40B4-BE49-F238E27FC236}">
                      <a16:creationId xmlns:a16="http://schemas.microsoft.com/office/drawing/2014/main" id="{8373FFCF-51D1-7C4E-A084-13D8463E408A}"/>
                    </a:ext>
                  </a:extLst>
                </p:cNvPr>
                <p:cNvPicPr/>
                <p:nvPr/>
              </p:nvPicPr>
              <p:blipFill>
                <a:blip r:embed="rId220"/>
                <a:stretch>
                  <a:fillRect/>
                </a:stretch>
              </p:blipFill>
              <p:spPr>
                <a:xfrm>
                  <a:off x="6394304" y="3979084"/>
                  <a:ext cx="900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95" name="Ink 294">
                  <a:extLst>
                    <a:ext uri="{FF2B5EF4-FFF2-40B4-BE49-F238E27FC236}">
                      <a16:creationId xmlns:a16="http://schemas.microsoft.com/office/drawing/2014/main" id="{42C3C2F7-30CC-214C-8190-DCFA36F6C5CB}"/>
                    </a:ext>
                  </a:extLst>
                </p14:cNvPr>
                <p14:cNvContentPartPr/>
                <p14:nvPr/>
              </p14:nvContentPartPr>
              <p14:xfrm>
                <a:off x="6491144" y="4006804"/>
                <a:ext cx="39960" cy="7920"/>
              </p14:xfrm>
            </p:contentPart>
          </mc:Choice>
          <mc:Fallback>
            <p:pic>
              <p:nvPicPr>
                <p:cNvPr id="295" name="Ink 294">
                  <a:extLst>
                    <a:ext uri="{FF2B5EF4-FFF2-40B4-BE49-F238E27FC236}">
                      <a16:creationId xmlns:a16="http://schemas.microsoft.com/office/drawing/2014/main" id="{42C3C2F7-30CC-214C-8190-DCFA36F6C5CB}"/>
                    </a:ext>
                  </a:extLst>
                </p:cNvPr>
                <p:cNvPicPr/>
                <p:nvPr/>
              </p:nvPicPr>
              <p:blipFill>
                <a:blip r:embed="rId222"/>
                <a:stretch>
                  <a:fillRect/>
                </a:stretch>
              </p:blipFill>
              <p:spPr>
                <a:xfrm>
                  <a:off x="6475664" y="3990587"/>
                  <a:ext cx="70560" cy="39977"/>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97" name="Ink 296">
                  <a:extLst>
                    <a:ext uri="{FF2B5EF4-FFF2-40B4-BE49-F238E27FC236}">
                      <a16:creationId xmlns:a16="http://schemas.microsoft.com/office/drawing/2014/main" id="{BAC1FC64-EA3F-204C-8B67-44A22E648C8E}"/>
                    </a:ext>
                  </a:extLst>
                </p14:cNvPr>
                <p14:cNvContentPartPr/>
                <p14:nvPr/>
              </p14:nvContentPartPr>
              <p14:xfrm>
                <a:off x="6505904" y="3970084"/>
                <a:ext cx="263880" cy="212400"/>
              </p14:xfrm>
            </p:contentPart>
          </mc:Choice>
          <mc:Fallback>
            <p:pic>
              <p:nvPicPr>
                <p:cNvPr id="297" name="Ink 296">
                  <a:extLst>
                    <a:ext uri="{FF2B5EF4-FFF2-40B4-BE49-F238E27FC236}">
                      <a16:creationId xmlns:a16="http://schemas.microsoft.com/office/drawing/2014/main" id="{BAC1FC64-EA3F-204C-8B67-44A22E648C8E}"/>
                    </a:ext>
                  </a:extLst>
                </p:cNvPr>
                <p:cNvPicPr/>
                <p:nvPr/>
              </p:nvPicPr>
              <p:blipFill>
                <a:blip r:embed="rId224"/>
                <a:stretch>
                  <a:fillRect/>
                </a:stretch>
              </p:blipFill>
              <p:spPr>
                <a:xfrm>
                  <a:off x="6490424" y="3954604"/>
                  <a:ext cx="2944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99" name="Ink 298">
                  <a:extLst>
                    <a:ext uri="{FF2B5EF4-FFF2-40B4-BE49-F238E27FC236}">
                      <a16:creationId xmlns:a16="http://schemas.microsoft.com/office/drawing/2014/main" id="{7AA9A79C-C8F3-2A46-B292-030607AAEB49}"/>
                    </a:ext>
                  </a:extLst>
                </p14:cNvPr>
                <p14:cNvContentPartPr/>
                <p14:nvPr/>
              </p14:nvContentPartPr>
              <p14:xfrm>
                <a:off x="6900464" y="3952804"/>
                <a:ext cx="61560" cy="101520"/>
              </p14:xfrm>
            </p:contentPart>
          </mc:Choice>
          <mc:Fallback>
            <p:pic>
              <p:nvPicPr>
                <p:cNvPr id="299" name="Ink 298">
                  <a:extLst>
                    <a:ext uri="{FF2B5EF4-FFF2-40B4-BE49-F238E27FC236}">
                      <a16:creationId xmlns:a16="http://schemas.microsoft.com/office/drawing/2014/main" id="{7AA9A79C-C8F3-2A46-B292-030607AAEB49}"/>
                    </a:ext>
                  </a:extLst>
                </p:cNvPr>
                <p:cNvPicPr/>
                <p:nvPr/>
              </p:nvPicPr>
              <p:blipFill>
                <a:blip r:embed="rId226"/>
                <a:stretch>
                  <a:fillRect/>
                </a:stretch>
              </p:blipFill>
              <p:spPr>
                <a:xfrm>
                  <a:off x="6885074" y="3937324"/>
                  <a:ext cx="91982"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21" name="Ink 320">
                  <a:extLst>
                    <a:ext uri="{FF2B5EF4-FFF2-40B4-BE49-F238E27FC236}">
                      <a16:creationId xmlns:a16="http://schemas.microsoft.com/office/drawing/2014/main" id="{2AD45753-E1C2-BA4F-9430-DE3F947739DE}"/>
                    </a:ext>
                  </a:extLst>
                </p14:cNvPr>
                <p14:cNvContentPartPr/>
                <p14:nvPr/>
              </p14:nvContentPartPr>
              <p14:xfrm>
                <a:off x="6830984" y="3864604"/>
                <a:ext cx="243360" cy="268560"/>
              </p14:xfrm>
            </p:contentPart>
          </mc:Choice>
          <mc:Fallback>
            <p:pic>
              <p:nvPicPr>
                <p:cNvPr id="321" name="Ink 320">
                  <a:extLst>
                    <a:ext uri="{FF2B5EF4-FFF2-40B4-BE49-F238E27FC236}">
                      <a16:creationId xmlns:a16="http://schemas.microsoft.com/office/drawing/2014/main" id="{2AD45753-E1C2-BA4F-9430-DE3F947739DE}"/>
                    </a:ext>
                  </a:extLst>
                </p:cNvPr>
                <p:cNvPicPr/>
                <p:nvPr/>
              </p:nvPicPr>
              <p:blipFill>
                <a:blip r:embed="rId228"/>
                <a:stretch>
                  <a:fillRect/>
                </a:stretch>
              </p:blipFill>
              <p:spPr>
                <a:xfrm>
                  <a:off x="6815504" y="3849124"/>
                  <a:ext cx="273960" cy="299160"/>
                </a:xfrm>
                <a:prstGeom prst="rect">
                  <a:avLst/>
                </a:prstGeom>
              </p:spPr>
            </p:pic>
          </mc:Fallback>
        </mc:AlternateContent>
      </p:grpSp>
      <p:grpSp>
        <p:nvGrpSpPr>
          <p:cNvPr id="342" name="Group 341">
            <a:extLst>
              <a:ext uri="{FF2B5EF4-FFF2-40B4-BE49-F238E27FC236}">
                <a16:creationId xmlns:a16="http://schemas.microsoft.com/office/drawing/2014/main" id="{D83E1500-47DD-874D-B65C-5314330CA9B3}"/>
              </a:ext>
            </a:extLst>
          </p:cNvPr>
          <p:cNvGrpSpPr/>
          <p:nvPr/>
        </p:nvGrpSpPr>
        <p:grpSpPr>
          <a:xfrm>
            <a:off x="1337201" y="1459012"/>
            <a:ext cx="353520" cy="166680"/>
            <a:chOff x="1337201" y="1459012"/>
            <a:chExt cx="353520" cy="166680"/>
          </a:xfrm>
        </p:grpSpPr>
        <mc:AlternateContent xmlns:mc="http://schemas.openxmlformats.org/markup-compatibility/2006">
          <mc:Choice xmlns:p14="http://schemas.microsoft.com/office/powerpoint/2010/main" Requires="p14">
            <p:contentPart p14:bwMode="auto" r:id="rId229">
              <p14:nvContentPartPr>
                <p14:cNvPr id="327" name="Ink 326">
                  <a:extLst>
                    <a:ext uri="{FF2B5EF4-FFF2-40B4-BE49-F238E27FC236}">
                      <a16:creationId xmlns:a16="http://schemas.microsoft.com/office/drawing/2014/main" id="{17567A67-DFF1-064F-B4FE-0215ECDFB6A2}"/>
                    </a:ext>
                  </a:extLst>
                </p14:cNvPr>
                <p14:cNvContentPartPr/>
                <p14:nvPr/>
              </p14:nvContentPartPr>
              <p14:xfrm>
                <a:off x="1337201" y="1509772"/>
                <a:ext cx="84240" cy="10800"/>
              </p14:xfrm>
            </p:contentPart>
          </mc:Choice>
          <mc:Fallback>
            <p:pic>
              <p:nvPicPr>
                <p:cNvPr id="327" name="Ink 326">
                  <a:extLst>
                    <a:ext uri="{FF2B5EF4-FFF2-40B4-BE49-F238E27FC236}">
                      <a16:creationId xmlns:a16="http://schemas.microsoft.com/office/drawing/2014/main" id="{17567A67-DFF1-064F-B4FE-0215ECDFB6A2}"/>
                    </a:ext>
                  </a:extLst>
                </p:cNvPr>
                <p:cNvPicPr/>
                <p:nvPr/>
              </p:nvPicPr>
              <p:blipFill>
                <a:blip r:embed="rId230"/>
                <a:stretch>
                  <a:fillRect/>
                </a:stretch>
              </p:blipFill>
              <p:spPr>
                <a:xfrm>
                  <a:off x="1321787" y="1494292"/>
                  <a:ext cx="11471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28" name="Ink 327">
                  <a:extLst>
                    <a:ext uri="{FF2B5EF4-FFF2-40B4-BE49-F238E27FC236}">
                      <a16:creationId xmlns:a16="http://schemas.microsoft.com/office/drawing/2014/main" id="{4FFEE234-C896-8948-8762-0E66D1E655DE}"/>
                    </a:ext>
                  </a:extLst>
                </p14:cNvPr>
                <p14:cNvContentPartPr/>
                <p14:nvPr/>
              </p14:nvContentPartPr>
              <p14:xfrm>
                <a:off x="1382561" y="1459012"/>
                <a:ext cx="10800" cy="166680"/>
              </p14:xfrm>
            </p:contentPart>
          </mc:Choice>
          <mc:Fallback>
            <p:pic>
              <p:nvPicPr>
                <p:cNvPr id="328" name="Ink 327">
                  <a:extLst>
                    <a:ext uri="{FF2B5EF4-FFF2-40B4-BE49-F238E27FC236}">
                      <a16:creationId xmlns:a16="http://schemas.microsoft.com/office/drawing/2014/main" id="{4FFEE234-C896-8948-8762-0E66D1E655DE}"/>
                    </a:ext>
                  </a:extLst>
                </p:cNvPr>
                <p:cNvPicPr/>
                <p:nvPr/>
              </p:nvPicPr>
              <p:blipFill>
                <a:blip r:embed="rId232"/>
                <a:stretch>
                  <a:fillRect/>
                </a:stretch>
              </p:blipFill>
              <p:spPr>
                <a:xfrm>
                  <a:off x="1367081" y="1443565"/>
                  <a:ext cx="41400" cy="197214"/>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29" name="Ink 328">
                  <a:extLst>
                    <a:ext uri="{FF2B5EF4-FFF2-40B4-BE49-F238E27FC236}">
                      <a16:creationId xmlns:a16="http://schemas.microsoft.com/office/drawing/2014/main" id="{75EE665A-0DD5-D043-91F8-A82CF19A7C48}"/>
                    </a:ext>
                  </a:extLst>
                </p14:cNvPr>
                <p14:cNvContentPartPr/>
                <p14:nvPr/>
              </p14:nvContentPartPr>
              <p14:xfrm>
                <a:off x="1463201" y="1488892"/>
                <a:ext cx="119160" cy="105480"/>
              </p14:xfrm>
            </p:contentPart>
          </mc:Choice>
          <mc:Fallback>
            <p:pic>
              <p:nvPicPr>
                <p:cNvPr id="329" name="Ink 328">
                  <a:extLst>
                    <a:ext uri="{FF2B5EF4-FFF2-40B4-BE49-F238E27FC236}">
                      <a16:creationId xmlns:a16="http://schemas.microsoft.com/office/drawing/2014/main" id="{75EE665A-0DD5-D043-91F8-A82CF19A7C48}"/>
                    </a:ext>
                  </a:extLst>
                </p:cNvPr>
                <p:cNvPicPr/>
                <p:nvPr/>
              </p:nvPicPr>
              <p:blipFill>
                <a:blip r:embed="rId234"/>
                <a:stretch>
                  <a:fillRect/>
                </a:stretch>
              </p:blipFill>
              <p:spPr>
                <a:xfrm>
                  <a:off x="1447768" y="1473359"/>
                  <a:ext cx="149668" cy="136185"/>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330" name="Ink 329">
                  <a:extLst>
                    <a:ext uri="{FF2B5EF4-FFF2-40B4-BE49-F238E27FC236}">
                      <a16:creationId xmlns:a16="http://schemas.microsoft.com/office/drawing/2014/main" id="{F434B895-6A65-E94F-B3A3-77860B72E2D4}"/>
                    </a:ext>
                  </a:extLst>
                </p14:cNvPr>
                <p14:cNvContentPartPr/>
                <p14:nvPr/>
              </p14:nvContentPartPr>
              <p14:xfrm>
                <a:off x="1641401" y="1489252"/>
                <a:ext cx="49320" cy="97920"/>
              </p14:xfrm>
            </p:contentPart>
          </mc:Choice>
          <mc:Fallback>
            <p:pic>
              <p:nvPicPr>
                <p:cNvPr id="330" name="Ink 329">
                  <a:extLst>
                    <a:ext uri="{FF2B5EF4-FFF2-40B4-BE49-F238E27FC236}">
                      <a16:creationId xmlns:a16="http://schemas.microsoft.com/office/drawing/2014/main" id="{F434B895-6A65-E94F-B3A3-77860B72E2D4}"/>
                    </a:ext>
                  </a:extLst>
                </p:cNvPr>
                <p:cNvPicPr/>
                <p:nvPr/>
              </p:nvPicPr>
              <p:blipFill>
                <a:blip r:embed="rId236"/>
                <a:stretch>
                  <a:fillRect/>
                </a:stretch>
              </p:blipFill>
              <p:spPr>
                <a:xfrm>
                  <a:off x="1625921" y="1473772"/>
                  <a:ext cx="79920" cy="128520"/>
                </a:xfrm>
                <a:prstGeom prst="rect">
                  <a:avLst/>
                </a:prstGeom>
              </p:spPr>
            </p:pic>
          </mc:Fallback>
        </mc:AlternateContent>
      </p:grpSp>
      <p:grpSp>
        <p:nvGrpSpPr>
          <p:cNvPr id="350" name="Group 349">
            <a:extLst>
              <a:ext uri="{FF2B5EF4-FFF2-40B4-BE49-F238E27FC236}">
                <a16:creationId xmlns:a16="http://schemas.microsoft.com/office/drawing/2014/main" id="{47E0C433-46E8-514A-A05C-70A3AD666588}"/>
              </a:ext>
            </a:extLst>
          </p:cNvPr>
          <p:cNvGrpSpPr/>
          <p:nvPr/>
        </p:nvGrpSpPr>
        <p:grpSpPr>
          <a:xfrm>
            <a:off x="1211201" y="1894612"/>
            <a:ext cx="185760" cy="224640"/>
            <a:chOff x="1211201" y="1894612"/>
            <a:chExt cx="185760" cy="224640"/>
          </a:xfrm>
        </p:grpSpPr>
        <mc:AlternateContent xmlns:mc="http://schemas.openxmlformats.org/markup-compatibility/2006">
          <mc:Choice xmlns:p14="http://schemas.microsoft.com/office/powerpoint/2010/main" Requires="p14">
            <p:contentPart p14:bwMode="auto" r:id="rId237">
              <p14:nvContentPartPr>
                <p14:cNvPr id="343" name="Ink 342">
                  <a:extLst>
                    <a:ext uri="{FF2B5EF4-FFF2-40B4-BE49-F238E27FC236}">
                      <a16:creationId xmlns:a16="http://schemas.microsoft.com/office/drawing/2014/main" id="{AF1849FF-13C3-BB4B-95C2-2DAEBB193B78}"/>
                    </a:ext>
                  </a:extLst>
                </p14:cNvPr>
                <p14:cNvContentPartPr/>
                <p14:nvPr/>
              </p14:nvContentPartPr>
              <p14:xfrm>
                <a:off x="1211201" y="1894612"/>
                <a:ext cx="28440" cy="224640"/>
              </p14:xfrm>
            </p:contentPart>
          </mc:Choice>
          <mc:Fallback>
            <p:pic>
              <p:nvPicPr>
                <p:cNvPr id="343" name="Ink 342">
                  <a:extLst>
                    <a:ext uri="{FF2B5EF4-FFF2-40B4-BE49-F238E27FC236}">
                      <a16:creationId xmlns:a16="http://schemas.microsoft.com/office/drawing/2014/main" id="{AF1849FF-13C3-BB4B-95C2-2DAEBB193B78}"/>
                    </a:ext>
                  </a:extLst>
                </p:cNvPr>
                <p:cNvPicPr/>
                <p:nvPr/>
              </p:nvPicPr>
              <p:blipFill>
                <a:blip r:embed="rId238"/>
                <a:stretch>
                  <a:fillRect/>
                </a:stretch>
              </p:blipFill>
              <p:spPr>
                <a:xfrm>
                  <a:off x="1195721" y="1879132"/>
                  <a:ext cx="590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344" name="Ink 343">
                  <a:extLst>
                    <a:ext uri="{FF2B5EF4-FFF2-40B4-BE49-F238E27FC236}">
                      <a16:creationId xmlns:a16="http://schemas.microsoft.com/office/drawing/2014/main" id="{F5CC3E7B-9064-1F4C-8B6E-F639326152D3}"/>
                    </a:ext>
                  </a:extLst>
                </p14:cNvPr>
                <p14:cNvContentPartPr/>
                <p14:nvPr/>
              </p14:nvContentPartPr>
              <p14:xfrm>
                <a:off x="1211201" y="1919452"/>
                <a:ext cx="59760" cy="98280"/>
              </p14:xfrm>
            </p:contentPart>
          </mc:Choice>
          <mc:Fallback>
            <p:pic>
              <p:nvPicPr>
                <p:cNvPr id="344" name="Ink 343">
                  <a:extLst>
                    <a:ext uri="{FF2B5EF4-FFF2-40B4-BE49-F238E27FC236}">
                      <a16:creationId xmlns:a16="http://schemas.microsoft.com/office/drawing/2014/main" id="{F5CC3E7B-9064-1F4C-8B6E-F639326152D3}"/>
                    </a:ext>
                  </a:extLst>
                </p:cNvPr>
                <p:cNvPicPr/>
                <p:nvPr/>
              </p:nvPicPr>
              <p:blipFill>
                <a:blip r:embed="rId240"/>
                <a:stretch>
                  <a:fillRect/>
                </a:stretch>
              </p:blipFill>
              <p:spPr>
                <a:xfrm>
                  <a:off x="1195814" y="1903972"/>
                  <a:ext cx="90177"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345" name="Ink 344">
                  <a:extLst>
                    <a:ext uri="{FF2B5EF4-FFF2-40B4-BE49-F238E27FC236}">
                      <a16:creationId xmlns:a16="http://schemas.microsoft.com/office/drawing/2014/main" id="{77F417C2-7BB2-B44E-B7C5-DAB090702428}"/>
                    </a:ext>
                  </a:extLst>
                </p14:cNvPr>
                <p14:cNvContentPartPr/>
                <p14:nvPr/>
              </p14:nvContentPartPr>
              <p14:xfrm>
                <a:off x="1372121" y="1947172"/>
                <a:ext cx="24840" cy="122760"/>
              </p14:xfrm>
            </p:contentPart>
          </mc:Choice>
          <mc:Fallback>
            <p:pic>
              <p:nvPicPr>
                <p:cNvPr id="345" name="Ink 344">
                  <a:extLst>
                    <a:ext uri="{FF2B5EF4-FFF2-40B4-BE49-F238E27FC236}">
                      <a16:creationId xmlns:a16="http://schemas.microsoft.com/office/drawing/2014/main" id="{77F417C2-7BB2-B44E-B7C5-DAB090702428}"/>
                    </a:ext>
                  </a:extLst>
                </p:cNvPr>
                <p:cNvPicPr/>
                <p:nvPr/>
              </p:nvPicPr>
              <p:blipFill>
                <a:blip r:embed="rId242"/>
                <a:stretch>
                  <a:fillRect/>
                </a:stretch>
              </p:blipFill>
              <p:spPr>
                <a:xfrm>
                  <a:off x="1356641" y="1931692"/>
                  <a:ext cx="55440" cy="153360"/>
                </a:xfrm>
                <a:prstGeom prst="rect">
                  <a:avLst/>
                </a:prstGeom>
              </p:spPr>
            </p:pic>
          </mc:Fallback>
        </mc:AlternateContent>
      </p:grpSp>
      <p:grpSp>
        <p:nvGrpSpPr>
          <p:cNvPr id="349" name="Group 348">
            <a:extLst>
              <a:ext uri="{FF2B5EF4-FFF2-40B4-BE49-F238E27FC236}">
                <a16:creationId xmlns:a16="http://schemas.microsoft.com/office/drawing/2014/main" id="{014EB515-D3A4-214D-9FDE-B121680855E0}"/>
              </a:ext>
            </a:extLst>
          </p:cNvPr>
          <p:cNvGrpSpPr/>
          <p:nvPr/>
        </p:nvGrpSpPr>
        <p:grpSpPr>
          <a:xfrm>
            <a:off x="1732481" y="1929892"/>
            <a:ext cx="241920" cy="168120"/>
            <a:chOff x="1732481" y="1929892"/>
            <a:chExt cx="241920" cy="168120"/>
          </a:xfrm>
        </p:grpSpPr>
        <mc:AlternateContent xmlns:mc="http://schemas.openxmlformats.org/markup-compatibility/2006">
          <mc:Choice xmlns:p14="http://schemas.microsoft.com/office/powerpoint/2010/main" Requires="p14">
            <p:contentPart p14:bwMode="auto" r:id="rId243">
              <p14:nvContentPartPr>
                <p14:cNvPr id="346" name="Ink 345">
                  <a:extLst>
                    <a:ext uri="{FF2B5EF4-FFF2-40B4-BE49-F238E27FC236}">
                      <a16:creationId xmlns:a16="http://schemas.microsoft.com/office/drawing/2014/main" id="{CDE34F07-C608-3847-999F-ACFFA4C06C6F}"/>
                    </a:ext>
                  </a:extLst>
                </p14:cNvPr>
                <p14:cNvContentPartPr/>
                <p14:nvPr/>
              </p14:nvContentPartPr>
              <p14:xfrm>
                <a:off x="1732481" y="1940332"/>
                <a:ext cx="42480" cy="157680"/>
              </p14:xfrm>
            </p:contentPart>
          </mc:Choice>
          <mc:Fallback>
            <p:pic>
              <p:nvPicPr>
                <p:cNvPr id="346" name="Ink 345">
                  <a:extLst>
                    <a:ext uri="{FF2B5EF4-FFF2-40B4-BE49-F238E27FC236}">
                      <a16:creationId xmlns:a16="http://schemas.microsoft.com/office/drawing/2014/main" id="{CDE34F07-C608-3847-999F-ACFFA4C06C6F}"/>
                    </a:ext>
                  </a:extLst>
                </p:cNvPr>
                <p:cNvPicPr/>
                <p:nvPr/>
              </p:nvPicPr>
              <p:blipFill>
                <a:blip r:embed="rId244"/>
                <a:stretch>
                  <a:fillRect/>
                </a:stretch>
              </p:blipFill>
              <p:spPr>
                <a:xfrm>
                  <a:off x="1716869" y="1924887"/>
                  <a:ext cx="73342" cy="18821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347" name="Ink 346">
                  <a:extLst>
                    <a:ext uri="{FF2B5EF4-FFF2-40B4-BE49-F238E27FC236}">
                      <a16:creationId xmlns:a16="http://schemas.microsoft.com/office/drawing/2014/main" id="{16A7DF22-E322-C847-9BA8-9099C44F9644}"/>
                    </a:ext>
                  </a:extLst>
                </p14:cNvPr>
                <p14:cNvContentPartPr/>
                <p14:nvPr/>
              </p14:nvContentPartPr>
              <p14:xfrm>
                <a:off x="1756961" y="1929892"/>
                <a:ext cx="45720" cy="70200"/>
              </p14:xfrm>
            </p:contentPart>
          </mc:Choice>
          <mc:Fallback>
            <p:pic>
              <p:nvPicPr>
                <p:cNvPr id="347" name="Ink 346">
                  <a:extLst>
                    <a:ext uri="{FF2B5EF4-FFF2-40B4-BE49-F238E27FC236}">
                      <a16:creationId xmlns:a16="http://schemas.microsoft.com/office/drawing/2014/main" id="{16A7DF22-E322-C847-9BA8-9099C44F9644}"/>
                    </a:ext>
                  </a:extLst>
                </p:cNvPr>
                <p:cNvPicPr/>
                <p:nvPr/>
              </p:nvPicPr>
              <p:blipFill>
                <a:blip r:embed="rId246"/>
                <a:stretch>
                  <a:fillRect/>
                </a:stretch>
              </p:blipFill>
              <p:spPr>
                <a:xfrm>
                  <a:off x="1741481" y="1914491"/>
                  <a:ext cx="76320" cy="100644"/>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348" name="Ink 347">
                  <a:extLst>
                    <a:ext uri="{FF2B5EF4-FFF2-40B4-BE49-F238E27FC236}">
                      <a16:creationId xmlns:a16="http://schemas.microsoft.com/office/drawing/2014/main" id="{8A192DBD-7DC8-7348-9E98-78FFFF11A274}"/>
                    </a:ext>
                  </a:extLst>
                </p14:cNvPr>
                <p14:cNvContentPartPr/>
                <p14:nvPr/>
              </p14:nvContentPartPr>
              <p14:xfrm>
                <a:off x="1882961" y="1929892"/>
                <a:ext cx="91440" cy="105480"/>
              </p14:xfrm>
            </p:contentPart>
          </mc:Choice>
          <mc:Fallback>
            <p:pic>
              <p:nvPicPr>
                <p:cNvPr id="348" name="Ink 347">
                  <a:extLst>
                    <a:ext uri="{FF2B5EF4-FFF2-40B4-BE49-F238E27FC236}">
                      <a16:creationId xmlns:a16="http://schemas.microsoft.com/office/drawing/2014/main" id="{8A192DBD-7DC8-7348-9E98-78FFFF11A274}"/>
                    </a:ext>
                  </a:extLst>
                </p:cNvPr>
                <p:cNvPicPr/>
                <p:nvPr/>
              </p:nvPicPr>
              <p:blipFill>
                <a:blip r:embed="rId248"/>
                <a:stretch>
                  <a:fillRect/>
                </a:stretch>
              </p:blipFill>
              <p:spPr>
                <a:xfrm>
                  <a:off x="1867420" y="1914412"/>
                  <a:ext cx="122161" cy="136080"/>
                </a:xfrm>
                <a:prstGeom prst="rect">
                  <a:avLst/>
                </a:prstGeom>
              </p:spPr>
            </p:pic>
          </mc:Fallback>
        </mc:AlternateContent>
      </p:grpSp>
      <p:grpSp>
        <p:nvGrpSpPr>
          <p:cNvPr id="353" name="Group 352">
            <a:extLst>
              <a:ext uri="{FF2B5EF4-FFF2-40B4-BE49-F238E27FC236}">
                <a16:creationId xmlns:a16="http://schemas.microsoft.com/office/drawing/2014/main" id="{70E66A91-8D14-014E-84D2-14D4FEA7BD51}"/>
              </a:ext>
            </a:extLst>
          </p:cNvPr>
          <p:cNvGrpSpPr/>
          <p:nvPr/>
        </p:nvGrpSpPr>
        <p:grpSpPr>
          <a:xfrm>
            <a:off x="1229561" y="2233386"/>
            <a:ext cx="183240" cy="220680"/>
            <a:chOff x="1229561" y="2233386"/>
            <a:chExt cx="183240" cy="220680"/>
          </a:xfrm>
        </p:grpSpPr>
        <mc:AlternateContent xmlns:mc="http://schemas.openxmlformats.org/markup-compatibility/2006">
          <mc:Choice xmlns:p14="http://schemas.microsoft.com/office/powerpoint/2010/main" Requires="p14">
            <p:contentPart p14:bwMode="auto" r:id="rId249">
              <p14:nvContentPartPr>
                <p14:cNvPr id="351" name="Ink 350">
                  <a:extLst>
                    <a:ext uri="{FF2B5EF4-FFF2-40B4-BE49-F238E27FC236}">
                      <a16:creationId xmlns:a16="http://schemas.microsoft.com/office/drawing/2014/main" id="{ED04FF8C-FD1F-DF45-B009-149C5C47EAF7}"/>
                    </a:ext>
                  </a:extLst>
                </p14:cNvPr>
                <p14:cNvContentPartPr/>
                <p14:nvPr/>
              </p14:nvContentPartPr>
              <p14:xfrm>
                <a:off x="1327481" y="2279826"/>
                <a:ext cx="18000" cy="103680"/>
              </p14:xfrm>
            </p:contentPart>
          </mc:Choice>
          <mc:Fallback>
            <p:pic>
              <p:nvPicPr>
                <p:cNvPr id="351" name="Ink 350">
                  <a:extLst>
                    <a:ext uri="{FF2B5EF4-FFF2-40B4-BE49-F238E27FC236}">
                      <a16:creationId xmlns:a16="http://schemas.microsoft.com/office/drawing/2014/main" id="{ED04FF8C-FD1F-DF45-B009-149C5C47EAF7}"/>
                    </a:ext>
                  </a:extLst>
                </p:cNvPr>
                <p:cNvPicPr/>
                <p:nvPr/>
              </p:nvPicPr>
              <p:blipFill>
                <a:blip r:embed="rId250"/>
                <a:stretch>
                  <a:fillRect/>
                </a:stretch>
              </p:blipFill>
              <p:spPr>
                <a:xfrm>
                  <a:off x="1312001" y="2264346"/>
                  <a:ext cx="486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352" name="Ink 351">
                  <a:extLst>
                    <a:ext uri="{FF2B5EF4-FFF2-40B4-BE49-F238E27FC236}">
                      <a16:creationId xmlns:a16="http://schemas.microsoft.com/office/drawing/2014/main" id="{67D3D871-1218-3C47-ACBD-06A2C5844E02}"/>
                    </a:ext>
                  </a:extLst>
                </p14:cNvPr>
                <p14:cNvContentPartPr/>
                <p14:nvPr/>
              </p14:nvContentPartPr>
              <p14:xfrm>
                <a:off x="1229561" y="2233386"/>
                <a:ext cx="183240" cy="220680"/>
              </p14:xfrm>
            </p:contentPart>
          </mc:Choice>
          <mc:Fallback>
            <p:pic>
              <p:nvPicPr>
                <p:cNvPr id="352" name="Ink 351">
                  <a:extLst>
                    <a:ext uri="{FF2B5EF4-FFF2-40B4-BE49-F238E27FC236}">
                      <a16:creationId xmlns:a16="http://schemas.microsoft.com/office/drawing/2014/main" id="{67D3D871-1218-3C47-ACBD-06A2C5844E02}"/>
                    </a:ext>
                  </a:extLst>
                </p:cNvPr>
                <p:cNvPicPr/>
                <p:nvPr/>
              </p:nvPicPr>
              <p:blipFill>
                <a:blip r:embed="rId252"/>
                <a:stretch>
                  <a:fillRect/>
                </a:stretch>
              </p:blipFill>
              <p:spPr>
                <a:xfrm>
                  <a:off x="1214081" y="2217906"/>
                  <a:ext cx="213840" cy="251280"/>
                </a:xfrm>
                <a:prstGeom prst="rect">
                  <a:avLst/>
                </a:prstGeom>
              </p:spPr>
            </p:pic>
          </mc:Fallback>
        </mc:AlternateContent>
      </p:grpSp>
      <p:grpSp>
        <p:nvGrpSpPr>
          <p:cNvPr id="358" name="Group 357">
            <a:extLst>
              <a:ext uri="{FF2B5EF4-FFF2-40B4-BE49-F238E27FC236}">
                <a16:creationId xmlns:a16="http://schemas.microsoft.com/office/drawing/2014/main" id="{EF410FA3-FD02-BB42-9C65-F8AAECDD6C20}"/>
              </a:ext>
            </a:extLst>
          </p:cNvPr>
          <p:cNvGrpSpPr/>
          <p:nvPr/>
        </p:nvGrpSpPr>
        <p:grpSpPr>
          <a:xfrm>
            <a:off x="1188881" y="2613546"/>
            <a:ext cx="303480" cy="614520"/>
            <a:chOff x="1188881" y="2613546"/>
            <a:chExt cx="303480" cy="614520"/>
          </a:xfrm>
        </p:grpSpPr>
        <mc:AlternateContent xmlns:mc="http://schemas.openxmlformats.org/markup-compatibility/2006">
          <mc:Choice xmlns:p14="http://schemas.microsoft.com/office/powerpoint/2010/main" Requires="p14">
            <p:contentPart p14:bwMode="auto" r:id="rId253">
              <p14:nvContentPartPr>
                <p14:cNvPr id="354" name="Ink 353">
                  <a:extLst>
                    <a:ext uri="{FF2B5EF4-FFF2-40B4-BE49-F238E27FC236}">
                      <a16:creationId xmlns:a16="http://schemas.microsoft.com/office/drawing/2014/main" id="{7F0E9619-2CDE-4647-9924-EF0419291CD5}"/>
                    </a:ext>
                  </a:extLst>
                </p14:cNvPr>
                <p14:cNvContentPartPr/>
                <p14:nvPr/>
              </p14:nvContentPartPr>
              <p14:xfrm>
                <a:off x="1299041" y="2652426"/>
                <a:ext cx="97920" cy="92520"/>
              </p14:xfrm>
            </p:contentPart>
          </mc:Choice>
          <mc:Fallback>
            <p:pic>
              <p:nvPicPr>
                <p:cNvPr id="354" name="Ink 353">
                  <a:extLst>
                    <a:ext uri="{FF2B5EF4-FFF2-40B4-BE49-F238E27FC236}">
                      <a16:creationId xmlns:a16="http://schemas.microsoft.com/office/drawing/2014/main" id="{7F0E9619-2CDE-4647-9924-EF0419291CD5}"/>
                    </a:ext>
                  </a:extLst>
                </p:cNvPr>
                <p:cNvPicPr/>
                <p:nvPr/>
              </p:nvPicPr>
              <p:blipFill>
                <a:blip r:embed="rId254"/>
                <a:stretch>
                  <a:fillRect/>
                </a:stretch>
              </p:blipFill>
              <p:spPr>
                <a:xfrm>
                  <a:off x="1283618" y="2636946"/>
                  <a:ext cx="128408"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355" name="Ink 354">
                  <a:extLst>
                    <a:ext uri="{FF2B5EF4-FFF2-40B4-BE49-F238E27FC236}">
                      <a16:creationId xmlns:a16="http://schemas.microsoft.com/office/drawing/2014/main" id="{16801507-5E14-5048-B7DC-7C2C55CCCE6B}"/>
                    </a:ext>
                  </a:extLst>
                </p14:cNvPr>
                <p14:cNvContentPartPr/>
                <p14:nvPr/>
              </p14:nvContentPartPr>
              <p14:xfrm>
                <a:off x="1188881" y="2613546"/>
                <a:ext cx="289800" cy="264960"/>
              </p14:xfrm>
            </p:contentPart>
          </mc:Choice>
          <mc:Fallback>
            <p:pic>
              <p:nvPicPr>
                <p:cNvPr id="355" name="Ink 354">
                  <a:extLst>
                    <a:ext uri="{FF2B5EF4-FFF2-40B4-BE49-F238E27FC236}">
                      <a16:creationId xmlns:a16="http://schemas.microsoft.com/office/drawing/2014/main" id="{16801507-5E14-5048-B7DC-7C2C55CCCE6B}"/>
                    </a:ext>
                  </a:extLst>
                </p:cNvPr>
                <p:cNvPicPr/>
                <p:nvPr/>
              </p:nvPicPr>
              <p:blipFill>
                <a:blip r:embed="rId256"/>
                <a:stretch>
                  <a:fillRect/>
                </a:stretch>
              </p:blipFill>
              <p:spPr>
                <a:xfrm>
                  <a:off x="1173401" y="2598066"/>
                  <a:ext cx="3204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356" name="Ink 355">
                  <a:extLst>
                    <a:ext uri="{FF2B5EF4-FFF2-40B4-BE49-F238E27FC236}">
                      <a16:creationId xmlns:a16="http://schemas.microsoft.com/office/drawing/2014/main" id="{016E8D6E-2F65-D943-9E0B-18E211377BED}"/>
                    </a:ext>
                  </a:extLst>
                </p14:cNvPr>
                <p14:cNvContentPartPr/>
                <p14:nvPr/>
              </p14:nvContentPartPr>
              <p14:xfrm>
                <a:off x="1332521" y="2995146"/>
                <a:ext cx="73800" cy="128160"/>
              </p14:xfrm>
            </p:contentPart>
          </mc:Choice>
          <mc:Fallback>
            <p:pic>
              <p:nvPicPr>
                <p:cNvPr id="356" name="Ink 355">
                  <a:extLst>
                    <a:ext uri="{FF2B5EF4-FFF2-40B4-BE49-F238E27FC236}">
                      <a16:creationId xmlns:a16="http://schemas.microsoft.com/office/drawing/2014/main" id="{016E8D6E-2F65-D943-9E0B-18E211377BED}"/>
                    </a:ext>
                  </a:extLst>
                </p:cNvPr>
                <p:cNvPicPr/>
                <p:nvPr/>
              </p:nvPicPr>
              <p:blipFill>
                <a:blip r:embed="rId258"/>
                <a:stretch>
                  <a:fillRect/>
                </a:stretch>
              </p:blipFill>
              <p:spPr>
                <a:xfrm>
                  <a:off x="1317041" y="2979666"/>
                  <a:ext cx="1044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357" name="Ink 356">
                  <a:extLst>
                    <a:ext uri="{FF2B5EF4-FFF2-40B4-BE49-F238E27FC236}">
                      <a16:creationId xmlns:a16="http://schemas.microsoft.com/office/drawing/2014/main" id="{42C88EAB-9C95-9A44-AD62-BD23995A0684}"/>
                    </a:ext>
                  </a:extLst>
                </p14:cNvPr>
                <p14:cNvContentPartPr/>
                <p14:nvPr/>
              </p14:nvContentPartPr>
              <p14:xfrm>
                <a:off x="1201121" y="2941866"/>
                <a:ext cx="291240" cy="286200"/>
              </p14:xfrm>
            </p:contentPart>
          </mc:Choice>
          <mc:Fallback>
            <p:pic>
              <p:nvPicPr>
                <p:cNvPr id="357" name="Ink 356">
                  <a:extLst>
                    <a:ext uri="{FF2B5EF4-FFF2-40B4-BE49-F238E27FC236}">
                      <a16:creationId xmlns:a16="http://schemas.microsoft.com/office/drawing/2014/main" id="{42C88EAB-9C95-9A44-AD62-BD23995A0684}"/>
                    </a:ext>
                  </a:extLst>
                </p:cNvPr>
                <p:cNvPicPr/>
                <p:nvPr/>
              </p:nvPicPr>
              <p:blipFill>
                <a:blip r:embed="rId260"/>
                <a:stretch>
                  <a:fillRect/>
                </a:stretch>
              </p:blipFill>
              <p:spPr>
                <a:xfrm>
                  <a:off x="1185641" y="2926386"/>
                  <a:ext cx="321840" cy="316800"/>
                </a:xfrm>
                <a:prstGeom prst="rect">
                  <a:avLst/>
                </a:prstGeom>
              </p:spPr>
            </p:pic>
          </mc:Fallback>
        </mc:AlternateContent>
      </p:grpSp>
      <p:grpSp>
        <p:nvGrpSpPr>
          <p:cNvPr id="361" name="Group 360">
            <a:extLst>
              <a:ext uri="{FF2B5EF4-FFF2-40B4-BE49-F238E27FC236}">
                <a16:creationId xmlns:a16="http://schemas.microsoft.com/office/drawing/2014/main" id="{11FF3E9E-7E9B-1E49-919D-B07329AE724A}"/>
              </a:ext>
            </a:extLst>
          </p:cNvPr>
          <p:cNvGrpSpPr/>
          <p:nvPr/>
        </p:nvGrpSpPr>
        <p:grpSpPr>
          <a:xfrm>
            <a:off x="1739999" y="3350888"/>
            <a:ext cx="192960" cy="232920"/>
            <a:chOff x="1739999" y="3350888"/>
            <a:chExt cx="192960" cy="232920"/>
          </a:xfrm>
        </p:grpSpPr>
        <mc:AlternateContent xmlns:mc="http://schemas.openxmlformats.org/markup-compatibility/2006">
          <mc:Choice xmlns:p14="http://schemas.microsoft.com/office/powerpoint/2010/main" Requires="p14">
            <p:contentPart p14:bwMode="auto" r:id="rId261">
              <p14:nvContentPartPr>
                <p14:cNvPr id="359" name="Ink 358">
                  <a:extLst>
                    <a:ext uri="{FF2B5EF4-FFF2-40B4-BE49-F238E27FC236}">
                      <a16:creationId xmlns:a16="http://schemas.microsoft.com/office/drawing/2014/main" id="{46A31654-A441-9044-9269-9B9FC35DDD8E}"/>
                    </a:ext>
                  </a:extLst>
                </p14:cNvPr>
                <p14:cNvContentPartPr/>
                <p14:nvPr/>
              </p14:nvContentPartPr>
              <p14:xfrm>
                <a:off x="1837199" y="3421088"/>
                <a:ext cx="11880" cy="92520"/>
              </p14:xfrm>
            </p:contentPart>
          </mc:Choice>
          <mc:Fallback>
            <p:pic>
              <p:nvPicPr>
                <p:cNvPr id="359" name="Ink 358">
                  <a:extLst>
                    <a:ext uri="{FF2B5EF4-FFF2-40B4-BE49-F238E27FC236}">
                      <a16:creationId xmlns:a16="http://schemas.microsoft.com/office/drawing/2014/main" id="{46A31654-A441-9044-9269-9B9FC35DDD8E}"/>
                    </a:ext>
                  </a:extLst>
                </p:cNvPr>
                <p:cNvPicPr/>
                <p:nvPr/>
              </p:nvPicPr>
              <p:blipFill>
                <a:blip r:embed="rId262"/>
                <a:stretch>
                  <a:fillRect/>
                </a:stretch>
              </p:blipFill>
              <p:spPr>
                <a:xfrm>
                  <a:off x="1821719" y="3405608"/>
                  <a:ext cx="424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60" name="Ink 359">
                  <a:extLst>
                    <a:ext uri="{FF2B5EF4-FFF2-40B4-BE49-F238E27FC236}">
                      <a16:creationId xmlns:a16="http://schemas.microsoft.com/office/drawing/2014/main" id="{5F35D127-8908-6D4B-AF46-1E0CEF5E94A5}"/>
                    </a:ext>
                  </a:extLst>
                </p14:cNvPr>
                <p14:cNvContentPartPr/>
                <p14:nvPr/>
              </p14:nvContentPartPr>
              <p14:xfrm>
                <a:off x="1739999" y="3350888"/>
                <a:ext cx="192960" cy="232920"/>
              </p14:xfrm>
            </p:contentPart>
          </mc:Choice>
          <mc:Fallback>
            <p:pic>
              <p:nvPicPr>
                <p:cNvPr id="360" name="Ink 359">
                  <a:extLst>
                    <a:ext uri="{FF2B5EF4-FFF2-40B4-BE49-F238E27FC236}">
                      <a16:creationId xmlns:a16="http://schemas.microsoft.com/office/drawing/2014/main" id="{5F35D127-8908-6D4B-AF46-1E0CEF5E94A5}"/>
                    </a:ext>
                  </a:extLst>
                </p:cNvPr>
                <p:cNvPicPr/>
                <p:nvPr/>
              </p:nvPicPr>
              <p:blipFill>
                <a:blip r:embed="rId264"/>
                <a:stretch>
                  <a:fillRect/>
                </a:stretch>
              </p:blipFill>
              <p:spPr>
                <a:xfrm>
                  <a:off x="1724548" y="3335432"/>
                  <a:ext cx="223503" cy="263473"/>
                </a:xfrm>
                <a:prstGeom prst="rect">
                  <a:avLst/>
                </a:prstGeom>
              </p:spPr>
            </p:pic>
          </mc:Fallback>
        </mc:AlternateContent>
      </p:grpSp>
      <p:grpSp>
        <p:nvGrpSpPr>
          <p:cNvPr id="364" name="Group 363">
            <a:extLst>
              <a:ext uri="{FF2B5EF4-FFF2-40B4-BE49-F238E27FC236}">
                <a16:creationId xmlns:a16="http://schemas.microsoft.com/office/drawing/2014/main" id="{22564DC5-268B-3E4D-A1A7-149592084D91}"/>
              </a:ext>
            </a:extLst>
          </p:cNvPr>
          <p:cNvGrpSpPr/>
          <p:nvPr/>
        </p:nvGrpSpPr>
        <p:grpSpPr>
          <a:xfrm>
            <a:off x="1700039" y="3835088"/>
            <a:ext cx="275040" cy="236520"/>
            <a:chOff x="1700039" y="3835088"/>
            <a:chExt cx="275040" cy="236520"/>
          </a:xfrm>
        </p:grpSpPr>
        <mc:AlternateContent xmlns:mc="http://schemas.openxmlformats.org/markup-compatibility/2006">
          <mc:Choice xmlns:p14="http://schemas.microsoft.com/office/powerpoint/2010/main" Requires="p14">
            <p:contentPart p14:bwMode="auto" r:id="rId265">
              <p14:nvContentPartPr>
                <p14:cNvPr id="362" name="Ink 361">
                  <a:extLst>
                    <a:ext uri="{FF2B5EF4-FFF2-40B4-BE49-F238E27FC236}">
                      <a16:creationId xmlns:a16="http://schemas.microsoft.com/office/drawing/2014/main" id="{97927859-26B3-4E4B-AC49-1A5CD4313F64}"/>
                    </a:ext>
                  </a:extLst>
                </p14:cNvPr>
                <p14:cNvContentPartPr/>
                <p14:nvPr/>
              </p14:nvContentPartPr>
              <p14:xfrm>
                <a:off x="1817039" y="3890168"/>
                <a:ext cx="90720" cy="94320"/>
              </p14:xfrm>
            </p:contentPart>
          </mc:Choice>
          <mc:Fallback>
            <p:pic>
              <p:nvPicPr>
                <p:cNvPr id="362" name="Ink 361">
                  <a:extLst>
                    <a:ext uri="{FF2B5EF4-FFF2-40B4-BE49-F238E27FC236}">
                      <a16:creationId xmlns:a16="http://schemas.microsoft.com/office/drawing/2014/main" id="{97927859-26B3-4E4B-AC49-1A5CD4313F64}"/>
                    </a:ext>
                  </a:extLst>
                </p:cNvPr>
                <p:cNvPicPr/>
                <p:nvPr/>
              </p:nvPicPr>
              <p:blipFill>
                <a:blip r:embed="rId266"/>
                <a:stretch>
                  <a:fillRect/>
                </a:stretch>
              </p:blipFill>
              <p:spPr>
                <a:xfrm>
                  <a:off x="1801620" y="3874688"/>
                  <a:ext cx="121199"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363" name="Ink 362">
                  <a:extLst>
                    <a:ext uri="{FF2B5EF4-FFF2-40B4-BE49-F238E27FC236}">
                      <a16:creationId xmlns:a16="http://schemas.microsoft.com/office/drawing/2014/main" id="{76FC2980-843F-134B-941B-C09F09A73D80}"/>
                    </a:ext>
                  </a:extLst>
                </p14:cNvPr>
                <p14:cNvContentPartPr/>
                <p14:nvPr/>
              </p14:nvContentPartPr>
              <p14:xfrm>
                <a:off x="1700039" y="3835088"/>
                <a:ext cx="275040" cy="236520"/>
              </p14:xfrm>
            </p:contentPart>
          </mc:Choice>
          <mc:Fallback>
            <p:pic>
              <p:nvPicPr>
                <p:cNvPr id="363" name="Ink 362">
                  <a:extLst>
                    <a:ext uri="{FF2B5EF4-FFF2-40B4-BE49-F238E27FC236}">
                      <a16:creationId xmlns:a16="http://schemas.microsoft.com/office/drawing/2014/main" id="{76FC2980-843F-134B-941B-C09F09A73D80}"/>
                    </a:ext>
                  </a:extLst>
                </p:cNvPr>
                <p:cNvPicPr/>
                <p:nvPr/>
              </p:nvPicPr>
              <p:blipFill>
                <a:blip r:embed="rId268"/>
                <a:stretch>
                  <a:fillRect/>
                </a:stretch>
              </p:blipFill>
              <p:spPr>
                <a:xfrm>
                  <a:off x="1684559" y="3819632"/>
                  <a:ext cx="305640" cy="267073"/>
                </a:xfrm>
                <a:prstGeom prst="rect">
                  <a:avLst/>
                </a:prstGeom>
              </p:spPr>
            </p:pic>
          </mc:Fallback>
        </mc:AlternateContent>
      </p:grpSp>
      <p:grpSp>
        <p:nvGrpSpPr>
          <p:cNvPr id="367" name="Group 366">
            <a:extLst>
              <a:ext uri="{FF2B5EF4-FFF2-40B4-BE49-F238E27FC236}">
                <a16:creationId xmlns:a16="http://schemas.microsoft.com/office/drawing/2014/main" id="{AD927944-DF23-984E-97F3-CDB89BE56FBF}"/>
              </a:ext>
            </a:extLst>
          </p:cNvPr>
          <p:cNvGrpSpPr/>
          <p:nvPr/>
        </p:nvGrpSpPr>
        <p:grpSpPr>
          <a:xfrm>
            <a:off x="1760159" y="4227128"/>
            <a:ext cx="218160" cy="235080"/>
            <a:chOff x="1760159" y="4227128"/>
            <a:chExt cx="218160" cy="235080"/>
          </a:xfrm>
        </p:grpSpPr>
        <mc:AlternateContent xmlns:mc="http://schemas.openxmlformats.org/markup-compatibility/2006">
          <mc:Choice xmlns:p14="http://schemas.microsoft.com/office/powerpoint/2010/main" Requires="p14">
            <p:contentPart p14:bwMode="auto" r:id="rId269">
              <p14:nvContentPartPr>
                <p14:cNvPr id="365" name="Ink 364">
                  <a:extLst>
                    <a:ext uri="{FF2B5EF4-FFF2-40B4-BE49-F238E27FC236}">
                      <a16:creationId xmlns:a16="http://schemas.microsoft.com/office/drawing/2014/main" id="{F24DA8B9-A9B6-C440-B9DF-B834A8E294D3}"/>
                    </a:ext>
                  </a:extLst>
                </p14:cNvPr>
                <p14:cNvContentPartPr/>
                <p14:nvPr/>
              </p14:nvContentPartPr>
              <p14:xfrm>
                <a:off x="1838639" y="4290848"/>
                <a:ext cx="66960" cy="105840"/>
              </p14:xfrm>
            </p:contentPart>
          </mc:Choice>
          <mc:Fallback>
            <p:pic>
              <p:nvPicPr>
                <p:cNvPr id="365" name="Ink 364">
                  <a:extLst>
                    <a:ext uri="{FF2B5EF4-FFF2-40B4-BE49-F238E27FC236}">
                      <a16:creationId xmlns:a16="http://schemas.microsoft.com/office/drawing/2014/main" id="{F24DA8B9-A9B6-C440-B9DF-B834A8E294D3}"/>
                    </a:ext>
                  </a:extLst>
                </p:cNvPr>
                <p:cNvPicPr/>
                <p:nvPr/>
              </p:nvPicPr>
              <p:blipFill>
                <a:blip r:embed="rId270"/>
                <a:stretch>
                  <a:fillRect/>
                </a:stretch>
              </p:blipFill>
              <p:spPr>
                <a:xfrm>
                  <a:off x="1823159" y="4275368"/>
                  <a:ext cx="975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366" name="Ink 365">
                  <a:extLst>
                    <a:ext uri="{FF2B5EF4-FFF2-40B4-BE49-F238E27FC236}">
                      <a16:creationId xmlns:a16="http://schemas.microsoft.com/office/drawing/2014/main" id="{2DDEFAD2-7302-A944-AF44-4D0151B654A6}"/>
                    </a:ext>
                  </a:extLst>
                </p14:cNvPr>
                <p14:cNvContentPartPr/>
                <p14:nvPr/>
              </p14:nvContentPartPr>
              <p14:xfrm>
                <a:off x="1760159" y="4227128"/>
                <a:ext cx="218160" cy="235080"/>
              </p14:xfrm>
            </p:contentPart>
          </mc:Choice>
          <mc:Fallback>
            <p:pic>
              <p:nvPicPr>
                <p:cNvPr id="366" name="Ink 365">
                  <a:extLst>
                    <a:ext uri="{FF2B5EF4-FFF2-40B4-BE49-F238E27FC236}">
                      <a16:creationId xmlns:a16="http://schemas.microsoft.com/office/drawing/2014/main" id="{2DDEFAD2-7302-A944-AF44-4D0151B654A6}"/>
                    </a:ext>
                  </a:extLst>
                </p:cNvPr>
                <p:cNvPicPr/>
                <p:nvPr/>
              </p:nvPicPr>
              <p:blipFill>
                <a:blip r:embed="rId272"/>
                <a:stretch>
                  <a:fillRect/>
                </a:stretch>
              </p:blipFill>
              <p:spPr>
                <a:xfrm>
                  <a:off x="1744679" y="4211648"/>
                  <a:ext cx="248760" cy="26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3">
            <p14:nvContentPartPr>
              <p14:cNvPr id="368" name="Ink 367">
                <a:extLst>
                  <a:ext uri="{FF2B5EF4-FFF2-40B4-BE49-F238E27FC236}">
                    <a16:creationId xmlns:a16="http://schemas.microsoft.com/office/drawing/2014/main" id="{788761F8-8176-CD4A-8E3A-0560277FD35E}"/>
                  </a:ext>
                </a:extLst>
              </p14:cNvPr>
              <p14:cNvContentPartPr/>
              <p14:nvPr/>
            </p14:nvContentPartPr>
            <p14:xfrm>
              <a:off x="2399921" y="1844506"/>
              <a:ext cx="42120" cy="3084120"/>
            </p14:xfrm>
          </p:contentPart>
        </mc:Choice>
        <mc:Fallback>
          <p:pic>
            <p:nvPicPr>
              <p:cNvPr id="368" name="Ink 367">
                <a:extLst>
                  <a:ext uri="{FF2B5EF4-FFF2-40B4-BE49-F238E27FC236}">
                    <a16:creationId xmlns:a16="http://schemas.microsoft.com/office/drawing/2014/main" id="{788761F8-8176-CD4A-8E3A-0560277FD35E}"/>
                  </a:ext>
                </a:extLst>
              </p:cNvPr>
              <p:cNvPicPr/>
              <p:nvPr/>
            </p:nvPicPr>
            <p:blipFill>
              <a:blip r:embed="rId274"/>
              <a:stretch>
                <a:fillRect/>
              </a:stretch>
            </p:blipFill>
            <p:spPr>
              <a:xfrm>
                <a:off x="2384441" y="1829026"/>
                <a:ext cx="72720" cy="3114720"/>
              </a:xfrm>
              <a:prstGeom prst="rect">
                <a:avLst/>
              </a:prstGeom>
            </p:spPr>
          </p:pic>
        </mc:Fallback>
      </mc:AlternateContent>
      <p:grpSp>
        <p:nvGrpSpPr>
          <p:cNvPr id="375" name="Group 374">
            <a:extLst>
              <a:ext uri="{FF2B5EF4-FFF2-40B4-BE49-F238E27FC236}">
                <a16:creationId xmlns:a16="http://schemas.microsoft.com/office/drawing/2014/main" id="{6E015044-C94A-A540-80A1-42CAA7FB7E2F}"/>
              </a:ext>
            </a:extLst>
          </p:cNvPr>
          <p:cNvGrpSpPr/>
          <p:nvPr/>
        </p:nvGrpSpPr>
        <p:grpSpPr>
          <a:xfrm>
            <a:off x="2720916" y="1897313"/>
            <a:ext cx="196920" cy="175320"/>
            <a:chOff x="2720916" y="1897313"/>
            <a:chExt cx="196920" cy="175320"/>
          </a:xfrm>
        </p:grpSpPr>
        <mc:AlternateContent xmlns:mc="http://schemas.openxmlformats.org/markup-compatibility/2006">
          <mc:Choice xmlns:p14="http://schemas.microsoft.com/office/powerpoint/2010/main" Requires="p14">
            <p:contentPart p14:bwMode="auto" r:id="rId275">
              <p14:nvContentPartPr>
                <p14:cNvPr id="372" name="Ink 371">
                  <a:extLst>
                    <a:ext uri="{FF2B5EF4-FFF2-40B4-BE49-F238E27FC236}">
                      <a16:creationId xmlns:a16="http://schemas.microsoft.com/office/drawing/2014/main" id="{CCFAC175-1513-3D4A-A390-894500C838DB}"/>
                    </a:ext>
                  </a:extLst>
                </p14:cNvPr>
                <p14:cNvContentPartPr/>
                <p14:nvPr/>
              </p14:nvContentPartPr>
              <p14:xfrm>
                <a:off x="2720916" y="1909193"/>
                <a:ext cx="26640" cy="163440"/>
              </p14:xfrm>
            </p:contentPart>
          </mc:Choice>
          <mc:Fallback>
            <p:pic>
              <p:nvPicPr>
                <p:cNvPr id="372" name="Ink 371">
                  <a:extLst>
                    <a:ext uri="{FF2B5EF4-FFF2-40B4-BE49-F238E27FC236}">
                      <a16:creationId xmlns:a16="http://schemas.microsoft.com/office/drawing/2014/main" id="{CCFAC175-1513-3D4A-A390-894500C838DB}"/>
                    </a:ext>
                  </a:extLst>
                </p:cNvPr>
                <p:cNvPicPr/>
                <p:nvPr/>
              </p:nvPicPr>
              <p:blipFill>
                <a:blip r:embed="rId276"/>
                <a:stretch>
                  <a:fillRect/>
                </a:stretch>
              </p:blipFill>
              <p:spPr>
                <a:xfrm>
                  <a:off x="2705436" y="1893747"/>
                  <a:ext cx="57240" cy="193973"/>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373" name="Ink 372">
                  <a:extLst>
                    <a:ext uri="{FF2B5EF4-FFF2-40B4-BE49-F238E27FC236}">
                      <a16:creationId xmlns:a16="http://schemas.microsoft.com/office/drawing/2014/main" id="{BA53E45B-D7E7-DA4E-9BFB-DAEE88CBE41F}"/>
                    </a:ext>
                  </a:extLst>
                </p14:cNvPr>
                <p14:cNvContentPartPr/>
                <p14:nvPr/>
              </p14:nvContentPartPr>
              <p14:xfrm>
                <a:off x="2730276" y="1911353"/>
                <a:ext cx="50760" cy="50760"/>
              </p14:xfrm>
            </p:contentPart>
          </mc:Choice>
          <mc:Fallback>
            <p:pic>
              <p:nvPicPr>
                <p:cNvPr id="373" name="Ink 372">
                  <a:extLst>
                    <a:ext uri="{FF2B5EF4-FFF2-40B4-BE49-F238E27FC236}">
                      <a16:creationId xmlns:a16="http://schemas.microsoft.com/office/drawing/2014/main" id="{BA53E45B-D7E7-DA4E-9BFB-DAEE88CBE41F}"/>
                    </a:ext>
                  </a:extLst>
                </p:cNvPr>
                <p:cNvPicPr/>
                <p:nvPr/>
              </p:nvPicPr>
              <p:blipFill>
                <a:blip r:embed="rId278"/>
                <a:stretch>
                  <a:fillRect/>
                </a:stretch>
              </p:blipFill>
              <p:spPr>
                <a:xfrm>
                  <a:off x="2714796" y="1895873"/>
                  <a:ext cx="813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374" name="Ink 373">
                  <a:extLst>
                    <a:ext uri="{FF2B5EF4-FFF2-40B4-BE49-F238E27FC236}">
                      <a16:creationId xmlns:a16="http://schemas.microsoft.com/office/drawing/2014/main" id="{55D15824-33E8-2647-AE2A-086CB4A04058}"/>
                    </a:ext>
                  </a:extLst>
                </p14:cNvPr>
                <p14:cNvContentPartPr/>
                <p14:nvPr/>
              </p14:nvContentPartPr>
              <p14:xfrm>
                <a:off x="2888676" y="1897313"/>
                <a:ext cx="29160" cy="139320"/>
              </p14:xfrm>
            </p:contentPart>
          </mc:Choice>
          <mc:Fallback>
            <p:pic>
              <p:nvPicPr>
                <p:cNvPr id="374" name="Ink 373">
                  <a:extLst>
                    <a:ext uri="{FF2B5EF4-FFF2-40B4-BE49-F238E27FC236}">
                      <a16:creationId xmlns:a16="http://schemas.microsoft.com/office/drawing/2014/main" id="{55D15824-33E8-2647-AE2A-086CB4A04058}"/>
                    </a:ext>
                  </a:extLst>
                </p:cNvPr>
                <p:cNvPicPr/>
                <p:nvPr/>
              </p:nvPicPr>
              <p:blipFill>
                <a:blip r:embed="rId280"/>
                <a:stretch>
                  <a:fillRect/>
                </a:stretch>
              </p:blipFill>
              <p:spPr>
                <a:xfrm>
                  <a:off x="2873196" y="1881873"/>
                  <a:ext cx="59760" cy="169841"/>
                </a:xfrm>
                <a:prstGeom prst="rect">
                  <a:avLst/>
                </a:prstGeom>
              </p:spPr>
            </p:pic>
          </mc:Fallback>
        </mc:AlternateContent>
      </p:grpSp>
      <p:grpSp>
        <p:nvGrpSpPr>
          <p:cNvPr id="378" name="Group 377">
            <a:extLst>
              <a:ext uri="{FF2B5EF4-FFF2-40B4-BE49-F238E27FC236}">
                <a16:creationId xmlns:a16="http://schemas.microsoft.com/office/drawing/2014/main" id="{8558B235-C7AA-0747-B864-D587303ED2C0}"/>
              </a:ext>
            </a:extLst>
          </p:cNvPr>
          <p:cNvGrpSpPr/>
          <p:nvPr/>
        </p:nvGrpSpPr>
        <p:grpSpPr>
          <a:xfrm>
            <a:off x="2740789" y="2301039"/>
            <a:ext cx="240480" cy="257400"/>
            <a:chOff x="2740789" y="2301039"/>
            <a:chExt cx="240480" cy="257400"/>
          </a:xfrm>
        </p:grpSpPr>
        <mc:AlternateContent xmlns:mc="http://schemas.openxmlformats.org/markup-compatibility/2006">
          <mc:Choice xmlns:p14="http://schemas.microsoft.com/office/powerpoint/2010/main" Requires="p14">
            <p:contentPart p14:bwMode="auto" r:id="rId281">
              <p14:nvContentPartPr>
                <p14:cNvPr id="376" name="Ink 375">
                  <a:extLst>
                    <a:ext uri="{FF2B5EF4-FFF2-40B4-BE49-F238E27FC236}">
                      <a16:creationId xmlns:a16="http://schemas.microsoft.com/office/drawing/2014/main" id="{6A9BDAB8-97ED-F949-94B8-2A4E0F0103A4}"/>
                    </a:ext>
                  </a:extLst>
                </p14:cNvPr>
                <p14:cNvContentPartPr/>
                <p14:nvPr/>
              </p14:nvContentPartPr>
              <p14:xfrm>
                <a:off x="2860669" y="2357919"/>
                <a:ext cx="21600" cy="129960"/>
              </p14:xfrm>
            </p:contentPart>
          </mc:Choice>
          <mc:Fallback>
            <p:pic>
              <p:nvPicPr>
                <p:cNvPr id="376" name="Ink 375">
                  <a:extLst>
                    <a:ext uri="{FF2B5EF4-FFF2-40B4-BE49-F238E27FC236}">
                      <a16:creationId xmlns:a16="http://schemas.microsoft.com/office/drawing/2014/main" id="{6A9BDAB8-97ED-F949-94B8-2A4E0F0103A4}"/>
                    </a:ext>
                  </a:extLst>
                </p:cNvPr>
                <p:cNvPicPr/>
                <p:nvPr/>
              </p:nvPicPr>
              <p:blipFill>
                <a:blip r:embed="rId282"/>
                <a:stretch>
                  <a:fillRect/>
                </a:stretch>
              </p:blipFill>
              <p:spPr>
                <a:xfrm>
                  <a:off x="2844927" y="2342482"/>
                  <a:ext cx="52719" cy="160475"/>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377" name="Ink 376">
                  <a:extLst>
                    <a:ext uri="{FF2B5EF4-FFF2-40B4-BE49-F238E27FC236}">
                      <a16:creationId xmlns:a16="http://schemas.microsoft.com/office/drawing/2014/main" id="{6CB7ECAF-7D25-3942-A8E0-EFCB5E5A76EC}"/>
                    </a:ext>
                  </a:extLst>
                </p14:cNvPr>
                <p14:cNvContentPartPr/>
                <p14:nvPr/>
              </p14:nvContentPartPr>
              <p14:xfrm>
                <a:off x="2740789" y="2301039"/>
                <a:ext cx="240480" cy="257400"/>
              </p14:xfrm>
            </p:contentPart>
          </mc:Choice>
          <mc:Fallback>
            <p:pic>
              <p:nvPicPr>
                <p:cNvPr id="377" name="Ink 376">
                  <a:extLst>
                    <a:ext uri="{FF2B5EF4-FFF2-40B4-BE49-F238E27FC236}">
                      <a16:creationId xmlns:a16="http://schemas.microsoft.com/office/drawing/2014/main" id="{6CB7ECAF-7D25-3942-A8E0-EFCB5E5A76EC}"/>
                    </a:ext>
                  </a:extLst>
                </p:cNvPr>
                <p:cNvPicPr/>
                <p:nvPr/>
              </p:nvPicPr>
              <p:blipFill>
                <a:blip r:embed="rId284"/>
                <a:stretch>
                  <a:fillRect/>
                </a:stretch>
              </p:blipFill>
              <p:spPr>
                <a:xfrm>
                  <a:off x="2725309" y="2285559"/>
                  <a:ext cx="271080" cy="288000"/>
                </a:xfrm>
                <a:prstGeom prst="rect">
                  <a:avLst/>
                </a:prstGeom>
              </p:spPr>
            </p:pic>
          </mc:Fallback>
        </mc:AlternateContent>
      </p:grpSp>
      <p:grpSp>
        <p:nvGrpSpPr>
          <p:cNvPr id="381" name="Group 380">
            <a:extLst>
              <a:ext uri="{FF2B5EF4-FFF2-40B4-BE49-F238E27FC236}">
                <a16:creationId xmlns:a16="http://schemas.microsoft.com/office/drawing/2014/main" id="{041A779B-7A84-A941-9DB2-9BAC55FB7002}"/>
              </a:ext>
            </a:extLst>
          </p:cNvPr>
          <p:cNvGrpSpPr/>
          <p:nvPr/>
        </p:nvGrpSpPr>
        <p:grpSpPr>
          <a:xfrm>
            <a:off x="3419029" y="2576799"/>
            <a:ext cx="254880" cy="282600"/>
            <a:chOff x="3419029" y="2576799"/>
            <a:chExt cx="254880" cy="282600"/>
          </a:xfrm>
        </p:grpSpPr>
        <mc:AlternateContent xmlns:mc="http://schemas.openxmlformats.org/markup-compatibility/2006">
          <mc:Choice xmlns:p14="http://schemas.microsoft.com/office/powerpoint/2010/main" Requires="p14">
            <p:contentPart p14:bwMode="auto" r:id="rId285">
              <p14:nvContentPartPr>
                <p14:cNvPr id="379" name="Ink 378">
                  <a:extLst>
                    <a:ext uri="{FF2B5EF4-FFF2-40B4-BE49-F238E27FC236}">
                      <a16:creationId xmlns:a16="http://schemas.microsoft.com/office/drawing/2014/main" id="{2E8E8F63-EAEA-5846-9AD1-225104C105DC}"/>
                    </a:ext>
                  </a:extLst>
                </p14:cNvPr>
                <p14:cNvContentPartPr/>
                <p14:nvPr/>
              </p14:nvContentPartPr>
              <p14:xfrm>
                <a:off x="3543229" y="2665359"/>
                <a:ext cx="17280" cy="126720"/>
              </p14:xfrm>
            </p:contentPart>
          </mc:Choice>
          <mc:Fallback>
            <p:pic>
              <p:nvPicPr>
                <p:cNvPr id="379" name="Ink 378">
                  <a:extLst>
                    <a:ext uri="{FF2B5EF4-FFF2-40B4-BE49-F238E27FC236}">
                      <a16:creationId xmlns:a16="http://schemas.microsoft.com/office/drawing/2014/main" id="{2E8E8F63-EAEA-5846-9AD1-225104C105DC}"/>
                    </a:ext>
                  </a:extLst>
                </p:cNvPr>
                <p:cNvPicPr/>
                <p:nvPr/>
              </p:nvPicPr>
              <p:blipFill>
                <a:blip r:embed="rId286"/>
                <a:stretch>
                  <a:fillRect/>
                </a:stretch>
              </p:blipFill>
              <p:spPr>
                <a:xfrm>
                  <a:off x="3527749" y="2649879"/>
                  <a:ext cx="47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380" name="Ink 379">
                  <a:extLst>
                    <a:ext uri="{FF2B5EF4-FFF2-40B4-BE49-F238E27FC236}">
                      <a16:creationId xmlns:a16="http://schemas.microsoft.com/office/drawing/2014/main" id="{02D8D595-B763-3F4A-B431-C78B2673A24B}"/>
                    </a:ext>
                  </a:extLst>
                </p14:cNvPr>
                <p14:cNvContentPartPr/>
                <p14:nvPr/>
              </p14:nvContentPartPr>
              <p14:xfrm>
                <a:off x="3419029" y="2576799"/>
                <a:ext cx="254880" cy="282600"/>
              </p14:xfrm>
            </p:contentPart>
          </mc:Choice>
          <mc:Fallback>
            <p:pic>
              <p:nvPicPr>
                <p:cNvPr id="380" name="Ink 379">
                  <a:extLst>
                    <a:ext uri="{FF2B5EF4-FFF2-40B4-BE49-F238E27FC236}">
                      <a16:creationId xmlns:a16="http://schemas.microsoft.com/office/drawing/2014/main" id="{02D8D595-B763-3F4A-B431-C78B2673A24B}"/>
                    </a:ext>
                  </a:extLst>
                </p:cNvPr>
                <p:cNvPicPr/>
                <p:nvPr/>
              </p:nvPicPr>
              <p:blipFill>
                <a:blip r:embed="rId288"/>
                <a:stretch>
                  <a:fillRect/>
                </a:stretch>
              </p:blipFill>
              <p:spPr>
                <a:xfrm>
                  <a:off x="3403549" y="2561319"/>
                  <a:ext cx="285480" cy="31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9">
            <p14:nvContentPartPr>
              <p14:cNvPr id="382" name="Ink 381">
                <a:extLst>
                  <a:ext uri="{FF2B5EF4-FFF2-40B4-BE49-F238E27FC236}">
                    <a16:creationId xmlns:a16="http://schemas.microsoft.com/office/drawing/2014/main" id="{2E6706A7-0DD4-3743-B415-C6F1C3CE8B62}"/>
                  </a:ext>
                </a:extLst>
              </p14:cNvPr>
              <p14:cNvContentPartPr/>
              <p14:nvPr/>
            </p14:nvContentPartPr>
            <p14:xfrm>
              <a:off x="3557989" y="3151719"/>
              <a:ext cx="124560" cy="97200"/>
            </p14:xfrm>
          </p:contentPart>
        </mc:Choice>
        <mc:Fallback>
          <p:pic>
            <p:nvPicPr>
              <p:cNvPr id="382" name="Ink 381">
                <a:extLst>
                  <a:ext uri="{FF2B5EF4-FFF2-40B4-BE49-F238E27FC236}">
                    <a16:creationId xmlns:a16="http://schemas.microsoft.com/office/drawing/2014/main" id="{2E6706A7-0DD4-3743-B415-C6F1C3CE8B62}"/>
                  </a:ext>
                </a:extLst>
              </p:cNvPr>
              <p:cNvPicPr/>
              <p:nvPr/>
            </p:nvPicPr>
            <p:blipFill>
              <a:blip r:embed="rId290"/>
              <a:stretch>
                <a:fillRect/>
              </a:stretch>
            </p:blipFill>
            <p:spPr>
              <a:xfrm>
                <a:off x="3542509" y="3136239"/>
                <a:ext cx="1551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385" name="Ink 384">
                <a:extLst>
                  <a:ext uri="{FF2B5EF4-FFF2-40B4-BE49-F238E27FC236}">
                    <a16:creationId xmlns:a16="http://schemas.microsoft.com/office/drawing/2014/main" id="{889D1866-A3F3-9B49-B5BA-E7BC7E001566}"/>
                  </a:ext>
                </a:extLst>
              </p14:cNvPr>
              <p14:cNvContentPartPr/>
              <p14:nvPr/>
            </p14:nvContentPartPr>
            <p14:xfrm>
              <a:off x="3479869" y="3088719"/>
              <a:ext cx="290880" cy="259560"/>
            </p14:xfrm>
          </p:contentPart>
        </mc:Choice>
        <mc:Fallback>
          <p:pic>
            <p:nvPicPr>
              <p:cNvPr id="385" name="Ink 384">
                <a:extLst>
                  <a:ext uri="{FF2B5EF4-FFF2-40B4-BE49-F238E27FC236}">
                    <a16:creationId xmlns:a16="http://schemas.microsoft.com/office/drawing/2014/main" id="{889D1866-A3F3-9B49-B5BA-E7BC7E001566}"/>
                  </a:ext>
                </a:extLst>
              </p:cNvPr>
              <p:cNvPicPr/>
              <p:nvPr/>
            </p:nvPicPr>
            <p:blipFill>
              <a:blip r:embed="rId292"/>
              <a:stretch>
                <a:fillRect/>
              </a:stretch>
            </p:blipFill>
            <p:spPr>
              <a:xfrm>
                <a:off x="3464389" y="3073239"/>
                <a:ext cx="321480" cy="290160"/>
              </a:xfrm>
              <a:prstGeom prst="rect">
                <a:avLst/>
              </a:prstGeom>
            </p:spPr>
          </p:pic>
        </mc:Fallback>
      </mc:AlternateContent>
      <p:grpSp>
        <p:nvGrpSpPr>
          <p:cNvPr id="404" name="Group 403">
            <a:extLst>
              <a:ext uri="{FF2B5EF4-FFF2-40B4-BE49-F238E27FC236}">
                <a16:creationId xmlns:a16="http://schemas.microsoft.com/office/drawing/2014/main" id="{B84163A0-5CD8-7F4E-9106-73F555182A0F}"/>
              </a:ext>
            </a:extLst>
          </p:cNvPr>
          <p:cNvGrpSpPr/>
          <p:nvPr/>
        </p:nvGrpSpPr>
        <p:grpSpPr>
          <a:xfrm>
            <a:off x="1884566" y="1392449"/>
            <a:ext cx="767160" cy="296280"/>
            <a:chOff x="1884566" y="1392449"/>
            <a:chExt cx="767160" cy="296280"/>
          </a:xfrm>
        </p:grpSpPr>
        <mc:AlternateContent xmlns:mc="http://schemas.openxmlformats.org/markup-compatibility/2006">
          <mc:Choice xmlns:p14="http://schemas.microsoft.com/office/powerpoint/2010/main" Requires="p14">
            <p:contentPart p14:bwMode="auto" r:id="rId293">
              <p14:nvContentPartPr>
                <p14:cNvPr id="386" name="Ink 385">
                  <a:extLst>
                    <a:ext uri="{FF2B5EF4-FFF2-40B4-BE49-F238E27FC236}">
                      <a16:creationId xmlns:a16="http://schemas.microsoft.com/office/drawing/2014/main" id="{2034A63A-C812-7B49-B076-771A19E9EB4F}"/>
                    </a:ext>
                  </a:extLst>
                </p14:cNvPr>
                <p14:cNvContentPartPr/>
                <p14:nvPr/>
              </p14:nvContentPartPr>
              <p14:xfrm>
                <a:off x="1884566" y="1497929"/>
                <a:ext cx="81360" cy="190800"/>
              </p14:xfrm>
            </p:contentPart>
          </mc:Choice>
          <mc:Fallback>
            <p:pic>
              <p:nvPicPr>
                <p:cNvPr id="386" name="Ink 385">
                  <a:extLst>
                    <a:ext uri="{FF2B5EF4-FFF2-40B4-BE49-F238E27FC236}">
                      <a16:creationId xmlns:a16="http://schemas.microsoft.com/office/drawing/2014/main" id="{2034A63A-C812-7B49-B076-771A19E9EB4F}"/>
                    </a:ext>
                  </a:extLst>
                </p:cNvPr>
                <p:cNvPicPr/>
                <p:nvPr/>
              </p:nvPicPr>
              <p:blipFill>
                <a:blip r:embed="rId294"/>
                <a:stretch>
                  <a:fillRect/>
                </a:stretch>
              </p:blipFill>
              <p:spPr>
                <a:xfrm>
                  <a:off x="1869086" y="1482449"/>
                  <a:ext cx="1119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387" name="Ink 386">
                  <a:extLst>
                    <a:ext uri="{FF2B5EF4-FFF2-40B4-BE49-F238E27FC236}">
                      <a16:creationId xmlns:a16="http://schemas.microsoft.com/office/drawing/2014/main" id="{A82C7659-9FD1-4146-96B0-E0FBAFA6125B}"/>
                    </a:ext>
                  </a:extLst>
                </p14:cNvPr>
                <p14:cNvContentPartPr/>
                <p14:nvPr/>
              </p14:nvContentPartPr>
              <p14:xfrm>
                <a:off x="2038646" y="1477409"/>
                <a:ext cx="42840" cy="93240"/>
              </p14:xfrm>
            </p:contentPart>
          </mc:Choice>
          <mc:Fallback>
            <p:pic>
              <p:nvPicPr>
                <p:cNvPr id="387" name="Ink 386">
                  <a:extLst>
                    <a:ext uri="{FF2B5EF4-FFF2-40B4-BE49-F238E27FC236}">
                      <a16:creationId xmlns:a16="http://schemas.microsoft.com/office/drawing/2014/main" id="{A82C7659-9FD1-4146-96B0-E0FBAFA6125B}"/>
                    </a:ext>
                  </a:extLst>
                </p:cNvPr>
                <p:cNvPicPr/>
                <p:nvPr/>
              </p:nvPicPr>
              <p:blipFill>
                <a:blip r:embed="rId296"/>
                <a:stretch>
                  <a:fillRect/>
                </a:stretch>
              </p:blipFill>
              <p:spPr>
                <a:xfrm>
                  <a:off x="2023166" y="1461929"/>
                  <a:ext cx="734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388" name="Ink 387">
                  <a:extLst>
                    <a:ext uri="{FF2B5EF4-FFF2-40B4-BE49-F238E27FC236}">
                      <a16:creationId xmlns:a16="http://schemas.microsoft.com/office/drawing/2014/main" id="{4963E995-6F3E-924D-AF44-C893CBF2E3A5}"/>
                    </a:ext>
                  </a:extLst>
                </p14:cNvPr>
                <p14:cNvContentPartPr/>
                <p14:nvPr/>
              </p14:nvContentPartPr>
              <p14:xfrm>
                <a:off x="2109566" y="1479569"/>
                <a:ext cx="30600" cy="89640"/>
              </p14:xfrm>
            </p:contentPart>
          </mc:Choice>
          <mc:Fallback>
            <p:pic>
              <p:nvPicPr>
                <p:cNvPr id="388" name="Ink 387">
                  <a:extLst>
                    <a:ext uri="{FF2B5EF4-FFF2-40B4-BE49-F238E27FC236}">
                      <a16:creationId xmlns:a16="http://schemas.microsoft.com/office/drawing/2014/main" id="{4963E995-6F3E-924D-AF44-C893CBF2E3A5}"/>
                    </a:ext>
                  </a:extLst>
                </p:cNvPr>
                <p:cNvPicPr/>
                <p:nvPr/>
              </p:nvPicPr>
              <p:blipFill>
                <a:blip r:embed="rId298"/>
                <a:stretch>
                  <a:fillRect/>
                </a:stretch>
              </p:blipFill>
              <p:spPr>
                <a:xfrm>
                  <a:off x="2094086" y="1464089"/>
                  <a:ext cx="612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389" name="Ink 388">
                  <a:extLst>
                    <a:ext uri="{FF2B5EF4-FFF2-40B4-BE49-F238E27FC236}">
                      <a16:creationId xmlns:a16="http://schemas.microsoft.com/office/drawing/2014/main" id="{B2BC9DE3-D336-F540-AD30-F078E93DAF77}"/>
                    </a:ext>
                  </a:extLst>
                </p14:cNvPr>
                <p14:cNvContentPartPr/>
                <p14:nvPr/>
              </p14:nvContentPartPr>
              <p14:xfrm>
                <a:off x="2178686" y="1461209"/>
                <a:ext cx="41040" cy="115920"/>
              </p14:xfrm>
            </p:contentPart>
          </mc:Choice>
          <mc:Fallback>
            <p:pic>
              <p:nvPicPr>
                <p:cNvPr id="389" name="Ink 388">
                  <a:extLst>
                    <a:ext uri="{FF2B5EF4-FFF2-40B4-BE49-F238E27FC236}">
                      <a16:creationId xmlns:a16="http://schemas.microsoft.com/office/drawing/2014/main" id="{B2BC9DE3-D336-F540-AD30-F078E93DAF77}"/>
                    </a:ext>
                  </a:extLst>
                </p:cNvPr>
                <p:cNvPicPr/>
                <p:nvPr/>
              </p:nvPicPr>
              <p:blipFill>
                <a:blip r:embed="rId300"/>
                <a:stretch>
                  <a:fillRect/>
                </a:stretch>
              </p:blipFill>
              <p:spPr>
                <a:xfrm>
                  <a:off x="2163069" y="1445729"/>
                  <a:ext cx="71911"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390" name="Ink 389">
                  <a:extLst>
                    <a:ext uri="{FF2B5EF4-FFF2-40B4-BE49-F238E27FC236}">
                      <a16:creationId xmlns:a16="http://schemas.microsoft.com/office/drawing/2014/main" id="{FA0090C5-BE74-E64B-9889-BEAB1A89D2BA}"/>
                    </a:ext>
                  </a:extLst>
                </p14:cNvPr>
                <p14:cNvContentPartPr/>
                <p14:nvPr/>
              </p14:nvContentPartPr>
              <p14:xfrm>
                <a:off x="2286326" y="1483529"/>
                <a:ext cx="22680" cy="59040"/>
              </p14:xfrm>
            </p:contentPart>
          </mc:Choice>
          <mc:Fallback>
            <p:pic>
              <p:nvPicPr>
                <p:cNvPr id="390" name="Ink 389">
                  <a:extLst>
                    <a:ext uri="{FF2B5EF4-FFF2-40B4-BE49-F238E27FC236}">
                      <a16:creationId xmlns:a16="http://schemas.microsoft.com/office/drawing/2014/main" id="{FA0090C5-BE74-E64B-9889-BEAB1A89D2BA}"/>
                    </a:ext>
                  </a:extLst>
                </p:cNvPr>
                <p:cNvPicPr/>
                <p:nvPr/>
              </p:nvPicPr>
              <p:blipFill>
                <a:blip r:embed="rId302"/>
                <a:stretch>
                  <a:fillRect/>
                </a:stretch>
              </p:blipFill>
              <p:spPr>
                <a:xfrm>
                  <a:off x="2270846" y="1468049"/>
                  <a:ext cx="532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391" name="Ink 390">
                  <a:extLst>
                    <a:ext uri="{FF2B5EF4-FFF2-40B4-BE49-F238E27FC236}">
                      <a16:creationId xmlns:a16="http://schemas.microsoft.com/office/drawing/2014/main" id="{57CD28E5-692D-014E-BB45-1E63135AF4E9}"/>
                    </a:ext>
                  </a:extLst>
                </p14:cNvPr>
                <p14:cNvContentPartPr/>
                <p14:nvPr/>
              </p14:nvContentPartPr>
              <p14:xfrm>
                <a:off x="2310446" y="1392449"/>
                <a:ext cx="14400" cy="6480"/>
              </p14:xfrm>
            </p:contentPart>
          </mc:Choice>
          <mc:Fallback>
            <p:pic>
              <p:nvPicPr>
                <p:cNvPr id="391" name="Ink 390">
                  <a:extLst>
                    <a:ext uri="{FF2B5EF4-FFF2-40B4-BE49-F238E27FC236}">
                      <a16:creationId xmlns:a16="http://schemas.microsoft.com/office/drawing/2014/main" id="{57CD28E5-692D-014E-BB45-1E63135AF4E9}"/>
                    </a:ext>
                  </a:extLst>
                </p:cNvPr>
                <p:cNvPicPr/>
                <p:nvPr/>
              </p:nvPicPr>
              <p:blipFill>
                <a:blip r:embed="rId304"/>
                <a:stretch>
                  <a:fillRect/>
                </a:stretch>
              </p:blipFill>
              <p:spPr>
                <a:xfrm>
                  <a:off x="2294966" y="1376969"/>
                  <a:ext cx="45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392" name="Ink 391">
                  <a:extLst>
                    <a:ext uri="{FF2B5EF4-FFF2-40B4-BE49-F238E27FC236}">
                      <a16:creationId xmlns:a16="http://schemas.microsoft.com/office/drawing/2014/main" id="{E6DCCFBE-D631-DA47-A305-DD6DF48FEF47}"/>
                    </a:ext>
                  </a:extLst>
                </p14:cNvPr>
                <p14:cNvContentPartPr/>
                <p14:nvPr/>
              </p14:nvContentPartPr>
              <p14:xfrm>
                <a:off x="2389646" y="1396409"/>
                <a:ext cx="93600" cy="154440"/>
              </p14:xfrm>
            </p:contentPart>
          </mc:Choice>
          <mc:Fallback>
            <p:pic>
              <p:nvPicPr>
                <p:cNvPr id="392" name="Ink 391">
                  <a:extLst>
                    <a:ext uri="{FF2B5EF4-FFF2-40B4-BE49-F238E27FC236}">
                      <a16:creationId xmlns:a16="http://schemas.microsoft.com/office/drawing/2014/main" id="{E6DCCFBE-D631-DA47-A305-DD6DF48FEF47}"/>
                    </a:ext>
                  </a:extLst>
                </p:cNvPr>
                <p:cNvPicPr/>
                <p:nvPr/>
              </p:nvPicPr>
              <p:blipFill>
                <a:blip r:embed="rId306"/>
                <a:stretch>
                  <a:fillRect/>
                </a:stretch>
              </p:blipFill>
              <p:spPr>
                <a:xfrm>
                  <a:off x="2374166" y="1380929"/>
                  <a:ext cx="1242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393" name="Ink 392">
                  <a:extLst>
                    <a:ext uri="{FF2B5EF4-FFF2-40B4-BE49-F238E27FC236}">
                      <a16:creationId xmlns:a16="http://schemas.microsoft.com/office/drawing/2014/main" id="{E90AE629-749C-0844-BCBD-1CF3EF9FC900}"/>
                    </a:ext>
                  </a:extLst>
                </p14:cNvPr>
                <p14:cNvContentPartPr/>
                <p14:nvPr/>
              </p14:nvContentPartPr>
              <p14:xfrm>
                <a:off x="2519246" y="1402529"/>
                <a:ext cx="20520" cy="144360"/>
              </p14:xfrm>
            </p:contentPart>
          </mc:Choice>
          <mc:Fallback>
            <p:pic>
              <p:nvPicPr>
                <p:cNvPr id="393" name="Ink 392">
                  <a:extLst>
                    <a:ext uri="{FF2B5EF4-FFF2-40B4-BE49-F238E27FC236}">
                      <a16:creationId xmlns:a16="http://schemas.microsoft.com/office/drawing/2014/main" id="{E90AE629-749C-0844-BCBD-1CF3EF9FC900}"/>
                    </a:ext>
                  </a:extLst>
                </p:cNvPr>
                <p:cNvPicPr/>
                <p:nvPr/>
              </p:nvPicPr>
              <p:blipFill>
                <a:blip r:embed="rId308"/>
                <a:stretch>
                  <a:fillRect/>
                </a:stretch>
              </p:blipFill>
              <p:spPr>
                <a:xfrm>
                  <a:off x="2503766" y="1387049"/>
                  <a:ext cx="511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394" name="Ink 393">
                  <a:extLst>
                    <a:ext uri="{FF2B5EF4-FFF2-40B4-BE49-F238E27FC236}">
                      <a16:creationId xmlns:a16="http://schemas.microsoft.com/office/drawing/2014/main" id="{A51A7C6A-7042-E04F-B4D8-A5886A0E2F2D}"/>
                    </a:ext>
                  </a:extLst>
                </p14:cNvPr>
                <p14:cNvContentPartPr/>
                <p14:nvPr/>
              </p14:nvContentPartPr>
              <p14:xfrm>
                <a:off x="2578286" y="1426649"/>
                <a:ext cx="73440" cy="97560"/>
              </p14:xfrm>
            </p:contentPart>
          </mc:Choice>
          <mc:Fallback>
            <p:pic>
              <p:nvPicPr>
                <p:cNvPr id="394" name="Ink 393">
                  <a:extLst>
                    <a:ext uri="{FF2B5EF4-FFF2-40B4-BE49-F238E27FC236}">
                      <a16:creationId xmlns:a16="http://schemas.microsoft.com/office/drawing/2014/main" id="{A51A7C6A-7042-E04F-B4D8-A5886A0E2F2D}"/>
                    </a:ext>
                  </a:extLst>
                </p:cNvPr>
                <p:cNvPicPr/>
                <p:nvPr/>
              </p:nvPicPr>
              <p:blipFill>
                <a:blip r:embed="rId310"/>
                <a:stretch>
                  <a:fillRect/>
                </a:stretch>
              </p:blipFill>
              <p:spPr>
                <a:xfrm>
                  <a:off x="2562806" y="1411169"/>
                  <a:ext cx="104040" cy="128160"/>
                </a:xfrm>
                <a:prstGeom prst="rect">
                  <a:avLst/>
                </a:prstGeom>
              </p:spPr>
            </p:pic>
          </mc:Fallback>
        </mc:AlternateContent>
      </p:grpSp>
      <p:grpSp>
        <p:nvGrpSpPr>
          <p:cNvPr id="403" name="Group 402">
            <a:extLst>
              <a:ext uri="{FF2B5EF4-FFF2-40B4-BE49-F238E27FC236}">
                <a16:creationId xmlns:a16="http://schemas.microsoft.com/office/drawing/2014/main" id="{5843E751-E405-9C45-B115-34DB10F05AA8}"/>
              </a:ext>
            </a:extLst>
          </p:cNvPr>
          <p:cNvGrpSpPr/>
          <p:nvPr/>
        </p:nvGrpSpPr>
        <p:grpSpPr>
          <a:xfrm>
            <a:off x="2874206" y="1371929"/>
            <a:ext cx="894600" cy="186480"/>
            <a:chOff x="2874206" y="1371929"/>
            <a:chExt cx="894600" cy="186480"/>
          </a:xfrm>
        </p:grpSpPr>
        <mc:AlternateContent xmlns:mc="http://schemas.openxmlformats.org/markup-compatibility/2006">
          <mc:Choice xmlns:p14="http://schemas.microsoft.com/office/powerpoint/2010/main" Requires="p14">
            <p:contentPart p14:bwMode="auto" r:id="rId311">
              <p14:nvContentPartPr>
                <p14:cNvPr id="395" name="Ink 394">
                  <a:extLst>
                    <a:ext uri="{FF2B5EF4-FFF2-40B4-BE49-F238E27FC236}">
                      <a16:creationId xmlns:a16="http://schemas.microsoft.com/office/drawing/2014/main" id="{670CA3EF-1ECC-F74C-8141-22F83CA316B1}"/>
                    </a:ext>
                  </a:extLst>
                </p14:cNvPr>
                <p14:cNvContentPartPr/>
                <p14:nvPr/>
              </p14:nvContentPartPr>
              <p14:xfrm>
                <a:off x="2874206" y="1410449"/>
                <a:ext cx="47160" cy="144000"/>
              </p14:xfrm>
            </p:contentPart>
          </mc:Choice>
          <mc:Fallback>
            <p:pic>
              <p:nvPicPr>
                <p:cNvPr id="395" name="Ink 394">
                  <a:extLst>
                    <a:ext uri="{FF2B5EF4-FFF2-40B4-BE49-F238E27FC236}">
                      <a16:creationId xmlns:a16="http://schemas.microsoft.com/office/drawing/2014/main" id="{670CA3EF-1ECC-F74C-8141-22F83CA316B1}"/>
                    </a:ext>
                  </a:extLst>
                </p:cNvPr>
                <p:cNvPicPr/>
                <p:nvPr/>
              </p:nvPicPr>
              <p:blipFill>
                <a:blip r:embed="rId312"/>
                <a:stretch>
                  <a:fillRect/>
                </a:stretch>
              </p:blipFill>
              <p:spPr>
                <a:xfrm>
                  <a:off x="2858607" y="1394969"/>
                  <a:ext cx="77995"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396" name="Ink 395">
                  <a:extLst>
                    <a:ext uri="{FF2B5EF4-FFF2-40B4-BE49-F238E27FC236}">
                      <a16:creationId xmlns:a16="http://schemas.microsoft.com/office/drawing/2014/main" id="{50F368B3-2668-EE4C-92B6-59CFA4ACA621}"/>
                    </a:ext>
                  </a:extLst>
                </p14:cNvPr>
                <p14:cNvContentPartPr/>
                <p14:nvPr/>
              </p14:nvContentPartPr>
              <p14:xfrm>
                <a:off x="2967446" y="1426649"/>
                <a:ext cx="79560" cy="131760"/>
              </p14:xfrm>
            </p:contentPart>
          </mc:Choice>
          <mc:Fallback>
            <p:pic>
              <p:nvPicPr>
                <p:cNvPr id="396" name="Ink 395">
                  <a:extLst>
                    <a:ext uri="{FF2B5EF4-FFF2-40B4-BE49-F238E27FC236}">
                      <a16:creationId xmlns:a16="http://schemas.microsoft.com/office/drawing/2014/main" id="{50F368B3-2668-EE4C-92B6-59CFA4ACA621}"/>
                    </a:ext>
                  </a:extLst>
                </p:cNvPr>
                <p:cNvPicPr/>
                <p:nvPr/>
              </p:nvPicPr>
              <p:blipFill>
                <a:blip r:embed="rId314"/>
                <a:stretch>
                  <a:fillRect/>
                </a:stretch>
              </p:blipFill>
              <p:spPr>
                <a:xfrm>
                  <a:off x="2951896" y="1411169"/>
                  <a:ext cx="110299"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397" name="Ink 396">
                  <a:extLst>
                    <a:ext uri="{FF2B5EF4-FFF2-40B4-BE49-F238E27FC236}">
                      <a16:creationId xmlns:a16="http://schemas.microsoft.com/office/drawing/2014/main" id="{CCD17E70-013C-0342-A213-D165AA685545}"/>
                    </a:ext>
                  </a:extLst>
                </p14:cNvPr>
                <p14:cNvContentPartPr/>
                <p14:nvPr/>
              </p14:nvContentPartPr>
              <p14:xfrm>
                <a:off x="3060686" y="1438889"/>
                <a:ext cx="91440" cy="87480"/>
              </p14:xfrm>
            </p:contentPart>
          </mc:Choice>
          <mc:Fallback>
            <p:pic>
              <p:nvPicPr>
                <p:cNvPr id="397" name="Ink 396">
                  <a:extLst>
                    <a:ext uri="{FF2B5EF4-FFF2-40B4-BE49-F238E27FC236}">
                      <a16:creationId xmlns:a16="http://schemas.microsoft.com/office/drawing/2014/main" id="{CCD17E70-013C-0342-A213-D165AA685545}"/>
                    </a:ext>
                  </a:extLst>
                </p:cNvPr>
                <p:cNvPicPr/>
                <p:nvPr/>
              </p:nvPicPr>
              <p:blipFill>
                <a:blip r:embed="rId316"/>
                <a:stretch>
                  <a:fillRect/>
                </a:stretch>
              </p:blipFill>
              <p:spPr>
                <a:xfrm>
                  <a:off x="3045206" y="1423409"/>
                  <a:ext cx="1220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398" name="Ink 397">
                  <a:extLst>
                    <a:ext uri="{FF2B5EF4-FFF2-40B4-BE49-F238E27FC236}">
                      <a16:creationId xmlns:a16="http://schemas.microsoft.com/office/drawing/2014/main" id="{C572235E-41B8-7F4E-BB6C-C2587389210A}"/>
                    </a:ext>
                  </a:extLst>
                </p14:cNvPr>
                <p14:cNvContentPartPr/>
                <p14:nvPr/>
              </p14:nvContentPartPr>
              <p14:xfrm>
                <a:off x="3164366" y="1416569"/>
                <a:ext cx="109800" cy="101880"/>
              </p14:xfrm>
            </p:contentPart>
          </mc:Choice>
          <mc:Fallback>
            <p:pic>
              <p:nvPicPr>
                <p:cNvPr id="398" name="Ink 397">
                  <a:extLst>
                    <a:ext uri="{FF2B5EF4-FFF2-40B4-BE49-F238E27FC236}">
                      <a16:creationId xmlns:a16="http://schemas.microsoft.com/office/drawing/2014/main" id="{C572235E-41B8-7F4E-BB6C-C2587389210A}"/>
                    </a:ext>
                  </a:extLst>
                </p:cNvPr>
                <p:cNvPicPr/>
                <p:nvPr/>
              </p:nvPicPr>
              <p:blipFill>
                <a:blip r:embed="rId318"/>
                <a:stretch>
                  <a:fillRect/>
                </a:stretch>
              </p:blipFill>
              <p:spPr>
                <a:xfrm>
                  <a:off x="3148886" y="1401034"/>
                  <a:ext cx="140400" cy="132589"/>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399" name="Ink 398">
                  <a:extLst>
                    <a:ext uri="{FF2B5EF4-FFF2-40B4-BE49-F238E27FC236}">
                      <a16:creationId xmlns:a16="http://schemas.microsoft.com/office/drawing/2014/main" id="{9E611DBF-9B00-364B-A538-C0ECF671F5A3}"/>
                    </a:ext>
                  </a:extLst>
                </p14:cNvPr>
                <p14:cNvContentPartPr/>
                <p14:nvPr/>
              </p14:nvContentPartPr>
              <p14:xfrm>
                <a:off x="3330326" y="1408649"/>
                <a:ext cx="91440" cy="87480"/>
              </p14:xfrm>
            </p:contentPart>
          </mc:Choice>
          <mc:Fallback>
            <p:pic>
              <p:nvPicPr>
                <p:cNvPr id="399" name="Ink 398">
                  <a:extLst>
                    <a:ext uri="{FF2B5EF4-FFF2-40B4-BE49-F238E27FC236}">
                      <a16:creationId xmlns:a16="http://schemas.microsoft.com/office/drawing/2014/main" id="{9E611DBF-9B00-364B-A538-C0ECF671F5A3}"/>
                    </a:ext>
                  </a:extLst>
                </p:cNvPr>
                <p:cNvPicPr/>
                <p:nvPr/>
              </p:nvPicPr>
              <p:blipFill>
                <a:blip r:embed="rId320"/>
                <a:stretch>
                  <a:fillRect/>
                </a:stretch>
              </p:blipFill>
              <p:spPr>
                <a:xfrm>
                  <a:off x="3314846" y="1393169"/>
                  <a:ext cx="1220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00" name="Ink 399">
                  <a:extLst>
                    <a:ext uri="{FF2B5EF4-FFF2-40B4-BE49-F238E27FC236}">
                      <a16:creationId xmlns:a16="http://schemas.microsoft.com/office/drawing/2014/main" id="{2281AFBB-0F98-E045-A703-55FE68FB8B96}"/>
                    </a:ext>
                  </a:extLst>
                </p14:cNvPr>
                <p14:cNvContentPartPr/>
                <p14:nvPr/>
              </p14:nvContentPartPr>
              <p14:xfrm>
                <a:off x="3450206" y="1414769"/>
                <a:ext cx="101880" cy="81360"/>
              </p14:xfrm>
            </p:contentPart>
          </mc:Choice>
          <mc:Fallback>
            <p:pic>
              <p:nvPicPr>
                <p:cNvPr id="400" name="Ink 399">
                  <a:extLst>
                    <a:ext uri="{FF2B5EF4-FFF2-40B4-BE49-F238E27FC236}">
                      <a16:creationId xmlns:a16="http://schemas.microsoft.com/office/drawing/2014/main" id="{2281AFBB-0F98-E045-A703-55FE68FB8B96}"/>
                    </a:ext>
                  </a:extLst>
                </p:cNvPr>
                <p:cNvPicPr/>
                <p:nvPr/>
              </p:nvPicPr>
              <p:blipFill>
                <a:blip r:embed="rId322"/>
                <a:stretch>
                  <a:fillRect/>
                </a:stretch>
              </p:blipFill>
              <p:spPr>
                <a:xfrm>
                  <a:off x="3434726" y="1399289"/>
                  <a:ext cx="13248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01" name="Ink 400">
                  <a:extLst>
                    <a:ext uri="{FF2B5EF4-FFF2-40B4-BE49-F238E27FC236}">
                      <a16:creationId xmlns:a16="http://schemas.microsoft.com/office/drawing/2014/main" id="{449E2508-29FE-8240-912C-80D17B03A557}"/>
                    </a:ext>
                  </a:extLst>
                </p14:cNvPr>
                <p14:cNvContentPartPr/>
                <p14:nvPr/>
              </p14:nvContentPartPr>
              <p14:xfrm>
                <a:off x="3561806" y="1371929"/>
                <a:ext cx="113760" cy="126000"/>
              </p14:xfrm>
            </p:contentPart>
          </mc:Choice>
          <mc:Fallback>
            <p:pic>
              <p:nvPicPr>
                <p:cNvPr id="401" name="Ink 400">
                  <a:extLst>
                    <a:ext uri="{FF2B5EF4-FFF2-40B4-BE49-F238E27FC236}">
                      <a16:creationId xmlns:a16="http://schemas.microsoft.com/office/drawing/2014/main" id="{449E2508-29FE-8240-912C-80D17B03A557}"/>
                    </a:ext>
                  </a:extLst>
                </p:cNvPr>
                <p:cNvPicPr/>
                <p:nvPr/>
              </p:nvPicPr>
              <p:blipFill>
                <a:blip r:embed="rId324"/>
                <a:stretch>
                  <a:fillRect/>
                </a:stretch>
              </p:blipFill>
              <p:spPr>
                <a:xfrm>
                  <a:off x="3546326" y="1356449"/>
                  <a:ext cx="144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02" name="Ink 401">
                  <a:extLst>
                    <a:ext uri="{FF2B5EF4-FFF2-40B4-BE49-F238E27FC236}">
                      <a16:creationId xmlns:a16="http://schemas.microsoft.com/office/drawing/2014/main" id="{4323B164-C7A5-8049-B98B-70ED89B7261C}"/>
                    </a:ext>
                  </a:extLst>
                </p14:cNvPr>
                <p14:cNvContentPartPr/>
                <p14:nvPr/>
              </p14:nvContentPartPr>
              <p14:xfrm>
                <a:off x="3723806" y="1392449"/>
                <a:ext cx="45000" cy="117720"/>
              </p14:xfrm>
            </p:contentPart>
          </mc:Choice>
          <mc:Fallback>
            <p:pic>
              <p:nvPicPr>
                <p:cNvPr id="402" name="Ink 401">
                  <a:extLst>
                    <a:ext uri="{FF2B5EF4-FFF2-40B4-BE49-F238E27FC236}">
                      <a16:creationId xmlns:a16="http://schemas.microsoft.com/office/drawing/2014/main" id="{4323B164-C7A5-8049-B98B-70ED89B7261C}"/>
                    </a:ext>
                  </a:extLst>
                </p:cNvPr>
                <p:cNvPicPr/>
                <p:nvPr/>
              </p:nvPicPr>
              <p:blipFill>
                <a:blip r:embed="rId326"/>
                <a:stretch>
                  <a:fillRect/>
                </a:stretch>
              </p:blipFill>
              <p:spPr>
                <a:xfrm>
                  <a:off x="3708326" y="1376969"/>
                  <a:ext cx="75600" cy="148320"/>
                </a:xfrm>
                <a:prstGeom prst="rect">
                  <a:avLst/>
                </a:prstGeom>
              </p:spPr>
            </p:pic>
          </mc:Fallback>
        </mc:AlternateContent>
      </p:grpSp>
      <p:grpSp>
        <p:nvGrpSpPr>
          <p:cNvPr id="409" name="Group 408">
            <a:extLst>
              <a:ext uri="{FF2B5EF4-FFF2-40B4-BE49-F238E27FC236}">
                <a16:creationId xmlns:a16="http://schemas.microsoft.com/office/drawing/2014/main" id="{B273776D-8DDE-5E44-83D6-CC3CB5EFC7FF}"/>
              </a:ext>
            </a:extLst>
          </p:cNvPr>
          <p:cNvGrpSpPr/>
          <p:nvPr/>
        </p:nvGrpSpPr>
        <p:grpSpPr>
          <a:xfrm>
            <a:off x="3434006" y="1862609"/>
            <a:ext cx="241560" cy="168840"/>
            <a:chOff x="3434006" y="1862609"/>
            <a:chExt cx="241560" cy="168840"/>
          </a:xfrm>
        </p:grpSpPr>
        <mc:AlternateContent xmlns:mc="http://schemas.openxmlformats.org/markup-compatibility/2006">
          <mc:Choice xmlns:p14="http://schemas.microsoft.com/office/powerpoint/2010/main" Requires="p14">
            <p:contentPart p14:bwMode="auto" r:id="rId327">
              <p14:nvContentPartPr>
                <p14:cNvPr id="405" name="Ink 404">
                  <a:extLst>
                    <a:ext uri="{FF2B5EF4-FFF2-40B4-BE49-F238E27FC236}">
                      <a16:creationId xmlns:a16="http://schemas.microsoft.com/office/drawing/2014/main" id="{3AA2132E-9086-8A4A-A406-AC2A26A82A51}"/>
                    </a:ext>
                  </a:extLst>
                </p14:cNvPr>
                <p14:cNvContentPartPr/>
                <p14:nvPr/>
              </p14:nvContentPartPr>
              <p14:xfrm>
                <a:off x="3434006" y="1889249"/>
                <a:ext cx="28800" cy="142200"/>
              </p14:xfrm>
            </p:contentPart>
          </mc:Choice>
          <mc:Fallback>
            <p:pic>
              <p:nvPicPr>
                <p:cNvPr id="405" name="Ink 404">
                  <a:extLst>
                    <a:ext uri="{FF2B5EF4-FFF2-40B4-BE49-F238E27FC236}">
                      <a16:creationId xmlns:a16="http://schemas.microsoft.com/office/drawing/2014/main" id="{3AA2132E-9086-8A4A-A406-AC2A26A82A51}"/>
                    </a:ext>
                  </a:extLst>
                </p:cNvPr>
                <p:cNvPicPr/>
                <p:nvPr/>
              </p:nvPicPr>
              <p:blipFill>
                <a:blip r:embed="rId328"/>
                <a:stretch>
                  <a:fillRect/>
                </a:stretch>
              </p:blipFill>
              <p:spPr>
                <a:xfrm>
                  <a:off x="3418526" y="1873769"/>
                  <a:ext cx="594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06" name="Ink 405">
                  <a:extLst>
                    <a:ext uri="{FF2B5EF4-FFF2-40B4-BE49-F238E27FC236}">
                      <a16:creationId xmlns:a16="http://schemas.microsoft.com/office/drawing/2014/main" id="{3ECD4743-E887-3542-8041-47344B023C4B}"/>
                    </a:ext>
                  </a:extLst>
                </p14:cNvPr>
                <p14:cNvContentPartPr/>
                <p14:nvPr/>
              </p14:nvContentPartPr>
              <p14:xfrm>
                <a:off x="3437966" y="1897169"/>
                <a:ext cx="54000" cy="71280"/>
              </p14:xfrm>
            </p:contentPart>
          </mc:Choice>
          <mc:Fallback>
            <p:pic>
              <p:nvPicPr>
                <p:cNvPr id="406" name="Ink 405">
                  <a:extLst>
                    <a:ext uri="{FF2B5EF4-FFF2-40B4-BE49-F238E27FC236}">
                      <a16:creationId xmlns:a16="http://schemas.microsoft.com/office/drawing/2014/main" id="{3ECD4743-E887-3542-8041-47344B023C4B}"/>
                    </a:ext>
                  </a:extLst>
                </p:cNvPr>
                <p:cNvPicPr/>
                <p:nvPr/>
              </p:nvPicPr>
              <p:blipFill>
                <a:blip r:embed="rId330"/>
                <a:stretch>
                  <a:fillRect/>
                </a:stretch>
              </p:blipFill>
              <p:spPr>
                <a:xfrm>
                  <a:off x="3422486" y="1881689"/>
                  <a:ext cx="846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08" name="Ink 407">
                  <a:extLst>
                    <a:ext uri="{FF2B5EF4-FFF2-40B4-BE49-F238E27FC236}">
                      <a16:creationId xmlns:a16="http://schemas.microsoft.com/office/drawing/2014/main" id="{5413B340-F872-9F4F-B75C-B05EE2306A95}"/>
                    </a:ext>
                  </a:extLst>
                </p14:cNvPr>
                <p14:cNvContentPartPr/>
                <p14:nvPr/>
              </p14:nvContentPartPr>
              <p14:xfrm>
                <a:off x="3544166" y="1862609"/>
                <a:ext cx="131400" cy="150480"/>
              </p14:xfrm>
            </p:contentPart>
          </mc:Choice>
          <mc:Fallback>
            <p:pic>
              <p:nvPicPr>
                <p:cNvPr id="408" name="Ink 407">
                  <a:extLst>
                    <a:ext uri="{FF2B5EF4-FFF2-40B4-BE49-F238E27FC236}">
                      <a16:creationId xmlns:a16="http://schemas.microsoft.com/office/drawing/2014/main" id="{5413B340-F872-9F4F-B75C-B05EE2306A95}"/>
                    </a:ext>
                  </a:extLst>
                </p:cNvPr>
                <p:cNvPicPr/>
                <p:nvPr/>
              </p:nvPicPr>
              <p:blipFill>
                <a:blip r:embed="rId332"/>
                <a:stretch>
                  <a:fillRect/>
                </a:stretch>
              </p:blipFill>
              <p:spPr>
                <a:xfrm>
                  <a:off x="3528643" y="1847129"/>
                  <a:ext cx="162084" cy="181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3">
            <p14:nvContentPartPr>
              <p14:cNvPr id="410" name="Ink 409">
                <a:extLst>
                  <a:ext uri="{FF2B5EF4-FFF2-40B4-BE49-F238E27FC236}">
                    <a16:creationId xmlns:a16="http://schemas.microsoft.com/office/drawing/2014/main" id="{A28521D0-2BD2-1D49-A7AF-8CE117AEAFB6}"/>
                  </a:ext>
                </a:extLst>
              </p14:cNvPr>
              <p14:cNvContentPartPr/>
              <p14:nvPr/>
            </p14:nvContentPartPr>
            <p14:xfrm>
              <a:off x="2896683" y="3556261"/>
              <a:ext cx="105480" cy="95400"/>
            </p14:xfrm>
          </p:contentPart>
        </mc:Choice>
        <mc:Fallback>
          <p:pic>
            <p:nvPicPr>
              <p:cNvPr id="410" name="Ink 409">
                <a:extLst>
                  <a:ext uri="{FF2B5EF4-FFF2-40B4-BE49-F238E27FC236}">
                    <a16:creationId xmlns:a16="http://schemas.microsoft.com/office/drawing/2014/main" id="{A28521D0-2BD2-1D49-A7AF-8CE117AEAFB6}"/>
                  </a:ext>
                </a:extLst>
              </p:cNvPr>
              <p:cNvPicPr/>
              <p:nvPr/>
            </p:nvPicPr>
            <p:blipFill>
              <a:blip r:embed="rId334"/>
              <a:stretch>
                <a:fillRect/>
              </a:stretch>
            </p:blipFill>
            <p:spPr>
              <a:xfrm>
                <a:off x="2881203" y="3540781"/>
                <a:ext cx="136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413" name="Ink 412">
                <a:extLst>
                  <a:ext uri="{FF2B5EF4-FFF2-40B4-BE49-F238E27FC236}">
                    <a16:creationId xmlns:a16="http://schemas.microsoft.com/office/drawing/2014/main" id="{F4D63858-A008-3144-9DB8-FBD04B44393A}"/>
                  </a:ext>
                </a:extLst>
              </p14:cNvPr>
              <p14:cNvContentPartPr/>
              <p14:nvPr/>
            </p14:nvContentPartPr>
            <p14:xfrm>
              <a:off x="2819283" y="3509821"/>
              <a:ext cx="267480" cy="216360"/>
            </p14:xfrm>
          </p:contentPart>
        </mc:Choice>
        <mc:Fallback>
          <p:pic>
            <p:nvPicPr>
              <p:cNvPr id="413" name="Ink 412">
                <a:extLst>
                  <a:ext uri="{FF2B5EF4-FFF2-40B4-BE49-F238E27FC236}">
                    <a16:creationId xmlns:a16="http://schemas.microsoft.com/office/drawing/2014/main" id="{F4D63858-A008-3144-9DB8-FBD04B44393A}"/>
                  </a:ext>
                </a:extLst>
              </p:cNvPr>
              <p:cNvPicPr/>
              <p:nvPr/>
            </p:nvPicPr>
            <p:blipFill>
              <a:blip r:embed="rId336"/>
              <a:stretch>
                <a:fillRect/>
              </a:stretch>
            </p:blipFill>
            <p:spPr>
              <a:xfrm>
                <a:off x="2803803" y="3494341"/>
                <a:ext cx="298080" cy="246960"/>
              </a:xfrm>
              <a:prstGeom prst="rect">
                <a:avLst/>
              </a:prstGeom>
            </p:spPr>
          </p:pic>
        </mc:Fallback>
      </mc:AlternateContent>
      <p:grpSp>
        <p:nvGrpSpPr>
          <p:cNvPr id="416" name="Group 415">
            <a:extLst>
              <a:ext uri="{FF2B5EF4-FFF2-40B4-BE49-F238E27FC236}">
                <a16:creationId xmlns:a16="http://schemas.microsoft.com/office/drawing/2014/main" id="{7B94DAE0-0F8F-2541-8383-BC0806E88BC9}"/>
              </a:ext>
            </a:extLst>
          </p:cNvPr>
          <p:cNvGrpSpPr/>
          <p:nvPr/>
        </p:nvGrpSpPr>
        <p:grpSpPr>
          <a:xfrm>
            <a:off x="2804523" y="3891421"/>
            <a:ext cx="294840" cy="277920"/>
            <a:chOff x="2804523" y="3891421"/>
            <a:chExt cx="294840" cy="277920"/>
          </a:xfrm>
        </p:grpSpPr>
        <mc:AlternateContent xmlns:mc="http://schemas.openxmlformats.org/markup-compatibility/2006">
          <mc:Choice xmlns:p14="http://schemas.microsoft.com/office/powerpoint/2010/main" Requires="p14">
            <p:contentPart p14:bwMode="auto" r:id="rId337">
              <p14:nvContentPartPr>
                <p14:cNvPr id="414" name="Ink 413">
                  <a:extLst>
                    <a:ext uri="{FF2B5EF4-FFF2-40B4-BE49-F238E27FC236}">
                      <a16:creationId xmlns:a16="http://schemas.microsoft.com/office/drawing/2014/main" id="{8DDC460C-1399-C049-AD9D-7875C4110D6D}"/>
                    </a:ext>
                  </a:extLst>
                </p14:cNvPr>
                <p14:cNvContentPartPr/>
                <p14:nvPr/>
              </p14:nvContentPartPr>
              <p14:xfrm>
                <a:off x="2922243" y="3925261"/>
                <a:ext cx="71280" cy="157320"/>
              </p14:xfrm>
            </p:contentPart>
          </mc:Choice>
          <mc:Fallback>
            <p:pic>
              <p:nvPicPr>
                <p:cNvPr id="414" name="Ink 413">
                  <a:extLst>
                    <a:ext uri="{FF2B5EF4-FFF2-40B4-BE49-F238E27FC236}">
                      <a16:creationId xmlns:a16="http://schemas.microsoft.com/office/drawing/2014/main" id="{8DDC460C-1399-C049-AD9D-7875C4110D6D}"/>
                    </a:ext>
                  </a:extLst>
                </p:cNvPr>
                <p:cNvPicPr/>
                <p:nvPr/>
              </p:nvPicPr>
              <p:blipFill>
                <a:blip r:embed="rId338"/>
                <a:stretch>
                  <a:fillRect/>
                </a:stretch>
              </p:blipFill>
              <p:spPr>
                <a:xfrm>
                  <a:off x="2906763" y="3909781"/>
                  <a:ext cx="1018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415" name="Ink 414">
                  <a:extLst>
                    <a:ext uri="{FF2B5EF4-FFF2-40B4-BE49-F238E27FC236}">
                      <a16:creationId xmlns:a16="http://schemas.microsoft.com/office/drawing/2014/main" id="{BDF66975-5CA1-DC4C-98A7-B94008AC7D46}"/>
                    </a:ext>
                  </a:extLst>
                </p14:cNvPr>
                <p14:cNvContentPartPr/>
                <p14:nvPr/>
              </p14:nvContentPartPr>
              <p14:xfrm>
                <a:off x="2804523" y="3891421"/>
                <a:ext cx="294840" cy="277920"/>
              </p14:xfrm>
            </p:contentPart>
          </mc:Choice>
          <mc:Fallback>
            <p:pic>
              <p:nvPicPr>
                <p:cNvPr id="415" name="Ink 414">
                  <a:extLst>
                    <a:ext uri="{FF2B5EF4-FFF2-40B4-BE49-F238E27FC236}">
                      <a16:creationId xmlns:a16="http://schemas.microsoft.com/office/drawing/2014/main" id="{BDF66975-5CA1-DC4C-98A7-B94008AC7D46}"/>
                    </a:ext>
                  </a:extLst>
                </p:cNvPr>
                <p:cNvPicPr/>
                <p:nvPr/>
              </p:nvPicPr>
              <p:blipFill>
                <a:blip r:embed="rId340"/>
                <a:stretch>
                  <a:fillRect/>
                </a:stretch>
              </p:blipFill>
              <p:spPr>
                <a:xfrm>
                  <a:off x="2789043" y="3875961"/>
                  <a:ext cx="325440" cy="308480"/>
                </a:xfrm>
                <a:prstGeom prst="rect">
                  <a:avLst/>
                </a:prstGeom>
              </p:spPr>
            </p:pic>
          </mc:Fallback>
        </mc:AlternateContent>
      </p:grpSp>
      <p:grpSp>
        <p:nvGrpSpPr>
          <p:cNvPr id="419" name="Group 418">
            <a:extLst>
              <a:ext uri="{FF2B5EF4-FFF2-40B4-BE49-F238E27FC236}">
                <a16:creationId xmlns:a16="http://schemas.microsoft.com/office/drawing/2014/main" id="{40262CFE-9068-C14E-B10F-2637F64F530D}"/>
              </a:ext>
            </a:extLst>
          </p:cNvPr>
          <p:cNvGrpSpPr/>
          <p:nvPr/>
        </p:nvGrpSpPr>
        <p:grpSpPr>
          <a:xfrm>
            <a:off x="3564123" y="4173301"/>
            <a:ext cx="292320" cy="295920"/>
            <a:chOff x="3564123" y="4173301"/>
            <a:chExt cx="292320" cy="295920"/>
          </a:xfrm>
        </p:grpSpPr>
        <mc:AlternateContent xmlns:mc="http://schemas.openxmlformats.org/markup-compatibility/2006">
          <mc:Choice xmlns:p14="http://schemas.microsoft.com/office/powerpoint/2010/main" Requires="p14">
            <p:contentPart p14:bwMode="auto" r:id="rId341">
              <p14:nvContentPartPr>
                <p14:cNvPr id="417" name="Ink 416">
                  <a:extLst>
                    <a:ext uri="{FF2B5EF4-FFF2-40B4-BE49-F238E27FC236}">
                      <a16:creationId xmlns:a16="http://schemas.microsoft.com/office/drawing/2014/main" id="{BE4257F1-30B4-BF46-9F75-4A4DD4468E95}"/>
                    </a:ext>
                  </a:extLst>
                </p14:cNvPr>
                <p14:cNvContentPartPr/>
                <p14:nvPr/>
              </p14:nvContentPartPr>
              <p14:xfrm>
                <a:off x="3684363" y="4207141"/>
                <a:ext cx="82800" cy="172800"/>
              </p14:xfrm>
            </p:contentPart>
          </mc:Choice>
          <mc:Fallback>
            <p:pic>
              <p:nvPicPr>
                <p:cNvPr id="417" name="Ink 416">
                  <a:extLst>
                    <a:ext uri="{FF2B5EF4-FFF2-40B4-BE49-F238E27FC236}">
                      <a16:creationId xmlns:a16="http://schemas.microsoft.com/office/drawing/2014/main" id="{BE4257F1-30B4-BF46-9F75-4A4DD4468E95}"/>
                    </a:ext>
                  </a:extLst>
                </p:cNvPr>
                <p:cNvPicPr/>
                <p:nvPr/>
              </p:nvPicPr>
              <p:blipFill>
                <a:blip r:embed="rId342"/>
                <a:stretch>
                  <a:fillRect/>
                </a:stretch>
              </p:blipFill>
              <p:spPr>
                <a:xfrm>
                  <a:off x="3668883" y="4191661"/>
                  <a:ext cx="1134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418" name="Ink 417">
                  <a:extLst>
                    <a:ext uri="{FF2B5EF4-FFF2-40B4-BE49-F238E27FC236}">
                      <a16:creationId xmlns:a16="http://schemas.microsoft.com/office/drawing/2014/main" id="{C8701C88-A413-C545-819C-0A984B1946DE}"/>
                    </a:ext>
                  </a:extLst>
                </p14:cNvPr>
                <p14:cNvContentPartPr/>
                <p14:nvPr/>
              </p14:nvContentPartPr>
              <p14:xfrm>
                <a:off x="3564123" y="4173301"/>
                <a:ext cx="292320" cy="295920"/>
              </p14:xfrm>
            </p:contentPart>
          </mc:Choice>
          <mc:Fallback>
            <p:pic>
              <p:nvPicPr>
                <p:cNvPr id="418" name="Ink 417">
                  <a:extLst>
                    <a:ext uri="{FF2B5EF4-FFF2-40B4-BE49-F238E27FC236}">
                      <a16:creationId xmlns:a16="http://schemas.microsoft.com/office/drawing/2014/main" id="{C8701C88-A413-C545-819C-0A984B1946DE}"/>
                    </a:ext>
                  </a:extLst>
                </p:cNvPr>
                <p:cNvPicPr/>
                <p:nvPr/>
              </p:nvPicPr>
              <p:blipFill>
                <a:blip r:embed="rId344"/>
                <a:stretch>
                  <a:fillRect/>
                </a:stretch>
              </p:blipFill>
              <p:spPr>
                <a:xfrm>
                  <a:off x="3548643" y="4157840"/>
                  <a:ext cx="322920" cy="32648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5">
            <p14:nvContentPartPr>
              <p14:cNvPr id="420" name="Ink 419">
                <a:extLst>
                  <a:ext uri="{FF2B5EF4-FFF2-40B4-BE49-F238E27FC236}">
                    <a16:creationId xmlns:a16="http://schemas.microsoft.com/office/drawing/2014/main" id="{A0FA2F78-FD6C-314A-9D68-48943B7FC315}"/>
                  </a:ext>
                </a:extLst>
              </p14:cNvPr>
              <p14:cNvContentPartPr/>
              <p14:nvPr/>
            </p14:nvContentPartPr>
            <p14:xfrm>
              <a:off x="214200" y="1199160"/>
              <a:ext cx="6530760" cy="3206880"/>
            </p14:xfrm>
          </p:contentPart>
        </mc:Choice>
        <mc:Fallback>
          <p:pic>
            <p:nvPicPr>
              <p:cNvPr id="420" name="Ink 419">
                <a:extLst>
                  <a:ext uri="{FF2B5EF4-FFF2-40B4-BE49-F238E27FC236}">
                    <a16:creationId xmlns:a16="http://schemas.microsoft.com/office/drawing/2014/main" id="{A0FA2F78-FD6C-314A-9D68-48943B7FC315}"/>
                  </a:ext>
                </a:extLst>
              </p:cNvPr>
              <p:cNvPicPr/>
              <p:nvPr/>
            </p:nvPicPr>
            <p:blipFill>
              <a:blip r:embed="rId346"/>
              <a:stretch>
                <a:fillRect/>
              </a:stretch>
            </p:blipFill>
            <p:spPr>
              <a:xfrm>
                <a:off x="204840" y="1189800"/>
                <a:ext cx="6549480" cy="3225600"/>
              </a:xfrm>
              <a:prstGeom prst="rect">
                <a:avLst/>
              </a:prstGeom>
            </p:spPr>
          </p:pic>
        </mc:Fallback>
      </mc:AlternateContent>
    </p:spTree>
    <p:extLst>
      <p:ext uri="{BB962C8B-B14F-4D97-AF65-F5344CB8AC3E}">
        <p14:creationId xmlns:p14="http://schemas.microsoft.com/office/powerpoint/2010/main" val="3310161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1</a:t>
            </a:r>
            <a:endParaRPr/>
          </a:p>
        </p:txBody>
      </p:sp>
      <p:sp>
        <p:nvSpPr>
          <p:cNvPr id="300" name="Google Shape;300;p36"/>
          <p:cNvSpPr txBox="1">
            <a:spLocks noGrp="1"/>
          </p:cNvSpPr>
          <p:nvPr>
            <p:ph type="body" idx="1"/>
          </p:nvPr>
        </p:nvSpPr>
        <p:spPr>
          <a:xfrm>
            <a:off x="729450" y="1460025"/>
            <a:ext cx="65478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If two or more processes have their </a:t>
            </a:r>
            <a:r>
              <a:rPr lang="en-GB" sz="1400" u="sng"/>
              <a:t>executions interleaved</a:t>
            </a:r>
            <a:r>
              <a:rPr lang="en-GB" sz="1400"/>
              <a:t>, it is very likely that </a:t>
            </a:r>
            <a:r>
              <a:rPr lang="en-GB" sz="1400" u="sng"/>
              <a:t>one process will overwrite the value written by another process</a:t>
            </a:r>
            <a:r>
              <a:rPr lang="en-GB" sz="1400"/>
              <a:t>. In this case, it is impossible to have a deterministic value. </a:t>
            </a:r>
            <a:endParaRPr sz="1400"/>
          </a:p>
          <a:p>
            <a:pPr marL="0" lvl="0" indent="0" algn="l" rtl="0">
              <a:spcBef>
                <a:spcPts val="1200"/>
              </a:spcBef>
              <a:spcAft>
                <a:spcPts val="0"/>
              </a:spcAft>
              <a:buNone/>
            </a:pPr>
            <a:r>
              <a:rPr lang="en-GB" sz="1400"/>
              <a:t>The reason why the number of increments and/or the number of processes must be large enough is to </a:t>
            </a:r>
            <a:r>
              <a:rPr lang="en-GB" sz="1400" u="sng"/>
              <a:t>ensure that the processes do run at the same time in the system</a:t>
            </a:r>
            <a:r>
              <a:rPr lang="en-GB" sz="1400"/>
              <a:t>.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Note that it </a:t>
            </a:r>
            <a:r>
              <a:rPr lang="en-GB" sz="1400" u="sng"/>
              <a:t>takes some time to setup the recently created process</a:t>
            </a:r>
            <a:r>
              <a:rPr lang="en-GB" sz="1400"/>
              <a:t>, and if this time exceeds the time required for the increment, then the processes won’t try to simultaneously read and write at the shared memory.</a:t>
            </a:r>
            <a:endParaRPr sz="14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EF2CB6C-BA57-8E44-8A08-662DF3C8A6FD}"/>
                  </a:ext>
                </a:extLst>
              </p14:cNvPr>
              <p14:cNvContentPartPr/>
              <p14:nvPr/>
            </p14:nvContentPartPr>
            <p14:xfrm>
              <a:off x="7655760" y="168840"/>
              <a:ext cx="833040" cy="1750320"/>
            </p14:xfrm>
          </p:contentPart>
        </mc:Choice>
        <mc:Fallback>
          <p:pic>
            <p:nvPicPr>
              <p:cNvPr id="2" name="Ink 1">
                <a:extLst>
                  <a:ext uri="{FF2B5EF4-FFF2-40B4-BE49-F238E27FC236}">
                    <a16:creationId xmlns:a16="http://schemas.microsoft.com/office/drawing/2014/main" id="{1EF2CB6C-BA57-8E44-8A08-662DF3C8A6FD}"/>
                  </a:ext>
                </a:extLst>
              </p:cNvPr>
              <p:cNvPicPr/>
              <p:nvPr/>
            </p:nvPicPr>
            <p:blipFill>
              <a:blip r:embed="rId4"/>
              <a:stretch>
                <a:fillRect/>
              </a:stretch>
            </p:blipFill>
            <p:spPr>
              <a:xfrm>
                <a:off x="7646400" y="159480"/>
                <a:ext cx="851760" cy="17690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Quick Recap</a:t>
            </a:r>
            <a:endParaRPr/>
          </a:p>
        </p:txBody>
      </p:sp>
      <p:sp>
        <p:nvSpPr>
          <p:cNvPr id="138" name="Google Shape;138;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2</a:t>
            </a:r>
            <a:endParaRPr/>
          </a:p>
        </p:txBody>
      </p:sp>
      <p:sp>
        <p:nvSpPr>
          <p:cNvPr id="306" name="Google Shape;306;p37"/>
          <p:cNvSpPr txBox="1">
            <a:spLocks noGrp="1"/>
          </p:cNvSpPr>
          <p:nvPr>
            <p:ph type="body" idx="1"/>
          </p:nvPr>
        </p:nvSpPr>
        <p:spPr>
          <a:xfrm>
            <a:off x="348450" y="1345725"/>
            <a:ext cx="4858500" cy="345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b="1"/>
              <a:t>Master Process:</a:t>
            </a:r>
            <a:endParaRPr sz="1400" b="1"/>
          </a:p>
          <a:p>
            <a:pPr marL="0" lvl="0" indent="0" algn="l" rtl="0">
              <a:spcBef>
                <a:spcPts val="0"/>
              </a:spcBef>
              <a:spcAft>
                <a:spcPts val="0"/>
              </a:spcAft>
              <a:buNone/>
            </a:pPr>
            <a:r>
              <a:rPr lang="en-GB" sz="1400"/>
              <a:t>workerPid[] = PID array for 1..N worker processes </a:t>
            </a:r>
            <a:endParaRPr sz="1400"/>
          </a:p>
          <a:p>
            <a:pPr marL="0" lvl="0" indent="0" algn="l" rtl="0">
              <a:spcBef>
                <a:spcPts val="0"/>
              </a:spcBef>
              <a:spcAft>
                <a:spcPts val="0"/>
              </a:spcAft>
              <a:buNone/>
            </a:pPr>
            <a:r>
              <a:rPr lang="en-GB" sz="1400"/>
              <a:t>N = number of inputs </a:t>
            </a:r>
            <a:endParaRPr sz="1400"/>
          </a:p>
          <a:p>
            <a:pPr marL="0" lvl="0" indent="0" algn="l" rtl="0">
              <a:spcBef>
                <a:spcPts val="0"/>
              </a:spcBef>
              <a:spcAft>
                <a:spcPts val="0"/>
              </a:spcAft>
              <a:buNone/>
            </a:pPr>
            <a:r>
              <a:rPr lang="en-GB" sz="1400"/>
              <a:t>inputs[] = N user inputs </a:t>
            </a:r>
            <a:endParaRPr sz="1400"/>
          </a:p>
          <a:p>
            <a:pPr marL="0" lvl="0" indent="1270000" algn="l" rtl="0">
              <a:spcBef>
                <a:spcPts val="0"/>
              </a:spcBef>
              <a:spcAft>
                <a:spcPts val="0"/>
              </a:spcAft>
              <a:buNone/>
            </a:pPr>
            <a:r>
              <a:rPr lang="en-GB" sz="1400"/>
              <a:t> </a:t>
            </a:r>
            <a:endParaRPr sz="1400"/>
          </a:p>
          <a:p>
            <a:pPr marL="0" lvl="0" indent="0" algn="l" rtl="0">
              <a:spcBef>
                <a:spcPts val="0"/>
              </a:spcBef>
              <a:spcAft>
                <a:spcPts val="0"/>
              </a:spcAft>
              <a:buNone/>
            </a:pPr>
            <a:r>
              <a:rPr lang="en-GB" sz="1400"/>
              <a:t>// Give user input to the corresponding worker to work on </a:t>
            </a:r>
            <a:endParaRPr sz="1400"/>
          </a:p>
          <a:p>
            <a:pPr marL="0" lvl="0" indent="0" algn="l" rtl="0">
              <a:spcBef>
                <a:spcPts val="0"/>
              </a:spcBef>
              <a:spcAft>
                <a:spcPts val="0"/>
              </a:spcAft>
              <a:buNone/>
            </a:pPr>
            <a:endParaRPr sz="1400"/>
          </a:p>
          <a:p>
            <a:pPr marL="0" lvl="0" indent="1270000" algn="l" rtl="0">
              <a:spcBef>
                <a:spcPts val="0"/>
              </a:spcBef>
              <a:spcAft>
                <a:spcPts val="0"/>
              </a:spcAft>
              <a:buNone/>
            </a:pPr>
            <a:r>
              <a:rPr lang="en-GB" sz="1400"/>
              <a:t> </a:t>
            </a:r>
            <a:endParaRPr sz="1400"/>
          </a:p>
          <a:p>
            <a:pPr marL="0" lvl="0" indent="0" algn="l" rtl="0">
              <a:spcBef>
                <a:spcPts val="0"/>
              </a:spcBef>
              <a:spcAft>
                <a:spcPts val="0"/>
              </a:spcAft>
              <a:buNone/>
            </a:pPr>
            <a:r>
              <a:rPr lang="en-GB" sz="1400"/>
              <a:t>// Wait for each worker to finish and get back the result </a:t>
            </a:r>
            <a:endParaRPr sz="1400"/>
          </a:p>
          <a:p>
            <a:pPr marL="0" lvl="0" indent="0" algn="l" rtl="0">
              <a:spcBef>
                <a:spcPts val="0"/>
              </a:spcBef>
              <a:spcAft>
                <a:spcPts val="0"/>
              </a:spcAft>
              <a:buNone/>
            </a:pPr>
            <a:endParaRPr/>
          </a:p>
        </p:txBody>
      </p:sp>
      <p:sp>
        <p:nvSpPr>
          <p:cNvPr id="307" name="Google Shape;307;p37"/>
          <p:cNvSpPr txBox="1">
            <a:spLocks noGrp="1"/>
          </p:cNvSpPr>
          <p:nvPr>
            <p:ph type="body" idx="1"/>
          </p:nvPr>
        </p:nvSpPr>
        <p:spPr>
          <a:xfrm>
            <a:off x="5334000" y="1345725"/>
            <a:ext cx="34926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b="1"/>
              <a:t>Worker Process:</a:t>
            </a:r>
            <a:endParaRPr sz="1400" b="1"/>
          </a:p>
          <a:p>
            <a:pPr marL="0" lvl="0" indent="0" algn="l" rtl="0">
              <a:spcBef>
                <a:spcPts val="0"/>
              </a:spcBef>
              <a:spcAft>
                <a:spcPts val="0"/>
              </a:spcAft>
              <a:buNone/>
            </a:pPr>
            <a:r>
              <a:rPr lang="en-GB" sz="1400"/>
              <a:t>// get the user input to work from master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result = PrimeFactorization(input);</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 send back the result to master</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F8F664D-9382-5A4F-ADB8-C7444F773B2F}"/>
                  </a:ext>
                </a:extLst>
              </p14:cNvPr>
              <p14:cNvContentPartPr/>
              <p14:nvPr/>
            </p14:nvContentPartPr>
            <p14:xfrm>
              <a:off x="592200" y="1726920"/>
              <a:ext cx="8288280" cy="2361960"/>
            </p14:xfrm>
          </p:contentPart>
        </mc:Choice>
        <mc:Fallback>
          <p:pic>
            <p:nvPicPr>
              <p:cNvPr id="2" name="Ink 1">
                <a:extLst>
                  <a:ext uri="{FF2B5EF4-FFF2-40B4-BE49-F238E27FC236}">
                    <a16:creationId xmlns:a16="http://schemas.microsoft.com/office/drawing/2014/main" id="{4F8F664D-9382-5A4F-ADB8-C7444F773B2F}"/>
                  </a:ext>
                </a:extLst>
              </p:cNvPr>
              <p:cNvPicPr/>
              <p:nvPr/>
            </p:nvPicPr>
            <p:blipFill>
              <a:blip r:embed="rId4"/>
              <a:stretch>
                <a:fillRect/>
              </a:stretch>
            </p:blipFill>
            <p:spPr>
              <a:xfrm>
                <a:off x="582840" y="1717560"/>
                <a:ext cx="8307000" cy="238068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2</a:t>
            </a:r>
            <a:endParaRPr/>
          </a:p>
        </p:txBody>
      </p:sp>
      <p:sp>
        <p:nvSpPr>
          <p:cNvPr id="313" name="Google Shape;313;p38"/>
          <p:cNvSpPr txBox="1">
            <a:spLocks noGrp="1"/>
          </p:cNvSpPr>
          <p:nvPr>
            <p:ph type="body" idx="1"/>
          </p:nvPr>
        </p:nvSpPr>
        <p:spPr>
          <a:xfrm>
            <a:off x="729450" y="1460025"/>
            <a:ext cx="7688700" cy="345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b="1"/>
              <a:t>Master Process:</a:t>
            </a:r>
            <a:endParaRPr sz="1400" b="1"/>
          </a:p>
          <a:p>
            <a:pPr marL="0" lvl="0" indent="0" algn="l" rtl="0">
              <a:spcBef>
                <a:spcPts val="0"/>
              </a:spcBef>
              <a:spcAft>
                <a:spcPts val="0"/>
              </a:spcAft>
              <a:buNone/>
            </a:pPr>
            <a:r>
              <a:rPr lang="en-GB" sz="1400"/>
              <a:t>workerPid[] = PID array for 1..N worker processes </a:t>
            </a:r>
            <a:endParaRPr sz="1400"/>
          </a:p>
          <a:p>
            <a:pPr marL="0" lvl="0" indent="0" algn="l" rtl="0">
              <a:spcBef>
                <a:spcPts val="0"/>
              </a:spcBef>
              <a:spcAft>
                <a:spcPts val="0"/>
              </a:spcAft>
              <a:buNone/>
            </a:pPr>
            <a:r>
              <a:rPr lang="en-GB" sz="1400"/>
              <a:t>N = number of inputs </a:t>
            </a:r>
            <a:endParaRPr sz="1400"/>
          </a:p>
          <a:p>
            <a:pPr marL="0" lvl="0" indent="0" algn="l" rtl="0">
              <a:spcBef>
                <a:spcPts val="0"/>
              </a:spcBef>
              <a:spcAft>
                <a:spcPts val="0"/>
              </a:spcAft>
              <a:buNone/>
            </a:pPr>
            <a:r>
              <a:rPr lang="en-GB" sz="1400"/>
              <a:t>inputs[] = N user inputs </a:t>
            </a:r>
            <a:endParaRPr sz="1400"/>
          </a:p>
          <a:p>
            <a:pPr marL="0" lvl="0" indent="1270000" algn="l" rtl="0">
              <a:spcBef>
                <a:spcPts val="0"/>
              </a:spcBef>
              <a:spcAft>
                <a:spcPts val="0"/>
              </a:spcAft>
              <a:buNone/>
            </a:pPr>
            <a:r>
              <a:rPr lang="en-GB" sz="1400"/>
              <a:t> </a:t>
            </a:r>
            <a:endParaRPr sz="1400"/>
          </a:p>
          <a:p>
            <a:pPr marL="0" lvl="0" indent="0" algn="l" rtl="0">
              <a:spcBef>
                <a:spcPts val="0"/>
              </a:spcBef>
              <a:spcAft>
                <a:spcPts val="0"/>
              </a:spcAft>
              <a:buNone/>
            </a:pPr>
            <a:r>
              <a:rPr lang="en-GB" sz="1400"/>
              <a:t>// Give user input to the corresponding worker to work on </a:t>
            </a:r>
            <a:endParaRPr sz="1400"/>
          </a:p>
          <a:p>
            <a:pPr marL="0" lvl="0" indent="0" algn="l" rtl="0">
              <a:spcBef>
                <a:spcPts val="0"/>
              </a:spcBef>
              <a:spcAft>
                <a:spcPts val="0"/>
              </a:spcAft>
              <a:buNone/>
            </a:pPr>
            <a:r>
              <a:rPr lang="en-GB" sz="1400">
                <a:solidFill>
                  <a:schemeClr val="accent3"/>
                </a:solidFill>
                <a:latin typeface="Consolas"/>
                <a:ea typeface="Consolas"/>
                <a:cs typeface="Consolas"/>
                <a:sym typeface="Consolas"/>
              </a:rPr>
              <a:t>for i = 0 to N </a:t>
            </a:r>
            <a:endParaRPr sz="1400">
              <a:solidFill>
                <a:schemeClr val="accent3"/>
              </a:solidFill>
              <a:latin typeface="Consolas"/>
              <a:ea typeface="Consolas"/>
              <a:cs typeface="Consolas"/>
              <a:sym typeface="Consolas"/>
            </a:endParaRPr>
          </a:p>
          <a:p>
            <a:pPr marL="0" lvl="0" indent="0" algn="l" rtl="0">
              <a:spcBef>
                <a:spcPts val="0"/>
              </a:spcBef>
              <a:spcAft>
                <a:spcPts val="0"/>
              </a:spcAft>
              <a:buNone/>
            </a:pPr>
            <a:r>
              <a:rPr lang="en-GB" sz="1400">
                <a:solidFill>
                  <a:schemeClr val="accent3"/>
                </a:solidFill>
                <a:latin typeface="Consolas"/>
                <a:ea typeface="Consolas"/>
                <a:cs typeface="Consolas"/>
                <a:sym typeface="Consolas"/>
              </a:rPr>
              <a:t>    send( workerPid[i], inputs[i] );  // non-blocking </a:t>
            </a:r>
            <a:endParaRPr sz="1400">
              <a:solidFill>
                <a:schemeClr val="accent3"/>
              </a:solidFill>
              <a:latin typeface="Consolas"/>
              <a:ea typeface="Consolas"/>
              <a:cs typeface="Consolas"/>
              <a:sym typeface="Consolas"/>
            </a:endParaRPr>
          </a:p>
          <a:p>
            <a:pPr marL="0" lvl="0" indent="1270000" algn="l" rtl="0">
              <a:spcBef>
                <a:spcPts val="0"/>
              </a:spcBef>
              <a:spcAft>
                <a:spcPts val="0"/>
              </a:spcAft>
              <a:buNone/>
            </a:pPr>
            <a:r>
              <a:rPr lang="en-GB" sz="1400"/>
              <a:t> </a:t>
            </a:r>
            <a:endParaRPr sz="1400"/>
          </a:p>
          <a:p>
            <a:pPr marL="0" lvl="0" indent="0" algn="l" rtl="0">
              <a:spcBef>
                <a:spcPts val="0"/>
              </a:spcBef>
              <a:spcAft>
                <a:spcPts val="0"/>
              </a:spcAft>
              <a:buNone/>
            </a:pPr>
            <a:r>
              <a:rPr lang="en-GB" sz="1400"/>
              <a:t>// Wait for each worker to finish and get back the result </a:t>
            </a:r>
            <a:endParaRPr sz="1400"/>
          </a:p>
          <a:p>
            <a:pPr marL="0" lvl="0" indent="0" algn="l" rtl="0">
              <a:spcBef>
                <a:spcPts val="0"/>
              </a:spcBef>
              <a:spcAft>
                <a:spcPts val="0"/>
              </a:spcAft>
              <a:buNone/>
            </a:pPr>
            <a:r>
              <a:rPr lang="en-GB" sz="1400">
                <a:solidFill>
                  <a:schemeClr val="accent3"/>
                </a:solidFill>
                <a:latin typeface="Consolas"/>
                <a:ea typeface="Consolas"/>
                <a:cs typeface="Consolas"/>
                <a:sym typeface="Consolas"/>
              </a:rPr>
              <a:t>for i = 0 to N </a:t>
            </a:r>
            <a:endParaRPr sz="1400">
              <a:solidFill>
                <a:schemeClr val="accent3"/>
              </a:solidFill>
              <a:latin typeface="Consolas"/>
              <a:ea typeface="Consolas"/>
              <a:cs typeface="Consolas"/>
              <a:sym typeface="Consolas"/>
            </a:endParaRPr>
          </a:p>
          <a:p>
            <a:pPr marL="0" lvl="0" indent="0" algn="l" rtl="0">
              <a:spcBef>
                <a:spcPts val="0"/>
              </a:spcBef>
              <a:spcAft>
                <a:spcPts val="0"/>
              </a:spcAft>
              <a:buNone/>
            </a:pPr>
            <a:r>
              <a:rPr lang="en-GB" sz="1400">
                <a:solidFill>
                  <a:schemeClr val="accent3"/>
                </a:solidFill>
                <a:latin typeface="Consolas"/>
                <a:ea typeface="Consolas"/>
                <a:cs typeface="Consolas"/>
                <a:sym typeface="Consolas"/>
              </a:rPr>
              <a:t>    receive( workerPid[i], result); // blocking </a:t>
            </a:r>
            <a:endParaRPr sz="1400">
              <a:solidFill>
                <a:schemeClr val="accent3"/>
              </a:solidFill>
              <a:latin typeface="Consolas"/>
              <a:ea typeface="Consolas"/>
              <a:cs typeface="Consolas"/>
              <a:sym typeface="Consolas"/>
            </a:endParaRPr>
          </a:p>
          <a:p>
            <a:pPr marL="0" lvl="0" indent="0" algn="l" rtl="0">
              <a:spcBef>
                <a:spcPts val="0"/>
              </a:spcBef>
              <a:spcAft>
                <a:spcPts val="0"/>
              </a:spcAft>
              <a:buNone/>
            </a:pPr>
            <a:r>
              <a:rPr lang="en-GB" sz="1400">
                <a:solidFill>
                  <a:schemeClr val="accent3"/>
                </a:solidFill>
                <a:latin typeface="Consolas"/>
                <a:ea typeface="Consolas"/>
                <a:cs typeface="Consolas"/>
                <a:sym typeface="Consolas"/>
              </a:rPr>
              <a:t>    print result </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B28E237-4976-3A4E-B4EA-3D71C7811AA6}"/>
                  </a:ext>
                </a:extLst>
              </p14:cNvPr>
              <p14:cNvContentPartPr/>
              <p14:nvPr/>
            </p14:nvContentPartPr>
            <p14:xfrm>
              <a:off x="2288160" y="2064960"/>
              <a:ext cx="2471400" cy="1220040"/>
            </p14:xfrm>
          </p:contentPart>
        </mc:Choice>
        <mc:Fallback>
          <p:pic>
            <p:nvPicPr>
              <p:cNvPr id="2" name="Ink 1">
                <a:extLst>
                  <a:ext uri="{FF2B5EF4-FFF2-40B4-BE49-F238E27FC236}">
                    <a16:creationId xmlns:a16="http://schemas.microsoft.com/office/drawing/2014/main" id="{2B28E237-4976-3A4E-B4EA-3D71C7811AA6}"/>
                  </a:ext>
                </a:extLst>
              </p:cNvPr>
              <p:cNvPicPr/>
              <p:nvPr/>
            </p:nvPicPr>
            <p:blipFill>
              <a:blip r:embed="rId4"/>
              <a:stretch>
                <a:fillRect/>
              </a:stretch>
            </p:blipFill>
            <p:spPr>
              <a:xfrm>
                <a:off x="2278800" y="2055600"/>
                <a:ext cx="2490120" cy="12387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2</a:t>
            </a:r>
            <a:endParaRPr/>
          </a:p>
        </p:txBody>
      </p:sp>
      <p:sp>
        <p:nvSpPr>
          <p:cNvPr id="319" name="Google Shape;319;p39"/>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b="1"/>
              <a:t>Worker Process:</a:t>
            </a:r>
            <a:endParaRPr sz="1400" b="1"/>
          </a:p>
          <a:p>
            <a:pPr marL="0" lvl="0" indent="0" algn="l" rtl="0">
              <a:spcBef>
                <a:spcPts val="0"/>
              </a:spcBef>
              <a:spcAft>
                <a:spcPts val="0"/>
              </a:spcAft>
              <a:buNone/>
            </a:pPr>
            <a:r>
              <a:rPr lang="en-GB" sz="1400"/>
              <a:t>// get the user input to work from master</a:t>
            </a:r>
            <a:endParaRPr sz="1400"/>
          </a:p>
          <a:p>
            <a:pPr marL="0" lvl="0" indent="0" algn="l" rtl="0">
              <a:spcBef>
                <a:spcPts val="0"/>
              </a:spcBef>
              <a:spcAft>
                <a:spcPts val="0"/>
              </a:spcAft>
              <a:buNone/>
            </a:pPr>
            <a:r>
              <a:rPr lang="en-GB" sz="1400">
                <a:solidFill>
                  <a:schemeClr val="accent3"/>
                </a:solidFill>
                <a:latin typeface="Consolas"/>
                <a:ea typeface="Consolas"/>
                <a:cs typeface="Consolas"/>
                <a:sym typeface="Consolas"/>
              </a:rPr>
              <a:t>receive(masterPid, input); // blocking</a:t>
            </a:r>
            <a:endParaRPr sz="1400"/>
          </a:p>
          <a:p>
            <a:pPr marL="0" lvl="0" indent="0" algn="l" rtl="0">
              <a:spcBef>
                <a:spcPts val="0"/>
              </a:spcBef>
              <a:spcAft>
                <a:spcPts val="0"/>
              </a:spcAft>
              <a:buNone/>
            </a:pPr>
            <a:r>
              <a:rPr lang="en-GB" sz="1400"/>
              <a:t>result = </a:t>
            </a:r>
            <a:r>
              <a:rPr lang="en-GB" sz="1400" err="1"/>
              <a:t>PrimeFactorization</a:t>
            </a:r>
            <a:r>
              <a:rPr lang="en-GB" sz="1400"/>
              <a:t>(</a:t>
            </a:r>
            <a:r>
              <a:rPr lang="en-GB" sz="1400">
                <a:solidFill>
                  <a:schemeClr val="accent3"/>
                </a:solidFill>
                <a:latin typeface="Consolas"/>
                <a:ea typeface="Consolas"/>
                <a:cs typeface="Consolas"/>
                <a:sym typeface="Consolas"/>
              </a:rPr>
              <a:t>input</a:t>
            </a:r>
            <a:r>
              <a:rPr lang="en-GB" sz="1400"/>
              <a:t>);</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 send back the result to master</a:t>
            </a:r>
            <a:endParaRPr sz="1400"/>
          </a:p>
          <a:p>
            <a:pPr marL="0" lvl="0" indent="0" algn="l" rtl="0">
              <a:spcBef>
                <a:spcPts val="0"/>
              </a:spcBef>
              <a:spcAft>
                <a:spcPts val="0"/>
              </a:spcAft>
              <a:buNone/>
            </a:pPr>
            <a:r>
              <a:rPr lang="en-GB" sz="1400">
                <a:solidFill>
                  <a:schemeClr val="accent3"/>
                </a:solidFill>
                <a:latin typeface="Consolas"/>
                <a:ea typeface="Consolas"/>
                <a:cs typeface="Consolas"/>
                <a:sym typeface="Consolas"/>
              </a:rPr>
              <a:t>send(masterPi</a:t>
            </a:r>
            <a:r>
              <a:rPr lang="en-SG" sz="1400">
                <a:solidFill>
                  <a:schemeClr val="accent3"/>
                </a:solidFill>
                <a:latin typeface="Consolas"/>
                <a:ea typeface="Consolas"/>
                <a:cs typeface="Consolas"/>
                <a:sym typeface="Consolas"/>
              </a:rPr>
              <a:t>d</a:t>
            </a:r>
            <a:r>
              <a:rPr lang="en-GB" sz="1400">
                <a:solidFill>
                  <a:schemeClr val="accent3"/>
                </a:solidFill>
                <a:latin typeface="Consolas"/>
                <a:ea typeface="Consolas"/>
                <a:cs typeface="Consolas"/>
                <a:sym typeface="Consolas"/>
              </a:rPr>
              <a:t>, result); // non blocking</a:t>
            </a:r>
            <a:endParaRPr sz="14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3a</a:t>
            </a:r>
            <a:endParaRPr/>
          </a:p>
        </p:txBody>
      </p:sp>
      <p:sp>
        <p:nvSpPr>
          <p:cNvPr id="325" name="Google Shape;325;p40"/>
          <p:cNvSpPr txBox="1">
            <a:spLocks noGrp="1"/>
          </p:cNvSpPr>
          <p:nvPr>
            <p:ph type="body" idx="1"/>
          </p:nvPr>
        </p:nvSpPr>
        <p:spPr>
          <a:xfrm>
            <a:off x="729450" y="1460025"/>
            <a:ext cx="7688700" cy="34296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sz="1400"/>
              <a:t>a)     For each of the following scenarios, discuss whether multithreading or multiprocessing is the best implementation model. If you think that both models have merits for a particular scenario, briefly describe additional criteria you would use to choose between the models. </a:t>
            </a:r>
            <a:endParaRPr sz="1400"/>
          </a:p>
          <a:p>
            <a:pPr marL="0" marR="0" lvl="0" indent="0" algn="l" rtl="0">
              <a:lnSpc>
                <a:spcPct val="115000"/>
              </a:lnSpc>
              <a:spcBef>
                <a:spcPts val="1200"/>
              </a:spcBef>
              <a:spcAft>
                <a:spcPts val="0"/>
              </a:spcAft>
              <a:buNone/>
            </a:pPr>
            <a:r>
              <a:rPr lang="en-GB" sz="1400"/>
              <a:t>i)         Implementing a command line shell. </a:t>
            </a:r>
            <a:endParaRPr sz="1400">
              <a:solidFill>
                <a:schemeClr val="accent3"/>
              </a:solidFill>
            </a:endParaRPr>
          </a:p>
          <a:p>
            <a:pPr marL="0" marR="0" lvl="0" indent="0" algn="l" rtl="0">
              <a:lnSpc>
                <a:spcPct val="115000"/>
              </a:lnSpc>
              <a:spcBef>
                <a:spcPts val="1200"/>
              </a:spcBef>
              <a:spcAft>
                <a:spcPts val="1200"/>
              </a:spcAft>
              <a:buNone/>
            </a:pPr>
            <a:endParaRPr sz="2600" b="1">
              <a:solidFill>
                <a:srgbClr val="1A1A1A"/>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3a</a:t>
            </a:r>
            <a:endParaRPr/>
          </a:p>
        </p:txBody>
      </p:sp>
      <p:sp>
        <p:nvSpPr>
          <p:cNvPr id="331" name="Google Shape;331;p41"/>
          <p:cNvSpPr txBox="1">
            <a:spLocks noGrp="1"/>
          </p:cNvSpPr>
          <p:nvPr>
            <p:ph type="body" idx="1"/>
          </p:nvPr>
        </p:nvSpPr>
        <p:spPr>
          <a:xfrm>
            <a:off x="729450" y="1460025"/>
            <a:ext cx="7688700" cy="34296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sz="1400"/>
              <a:t>a)     For each of the following scenarios, discuss whether multithreading or multiprocessing is the best implementation model. If you think that both models have merits for a particular scenario, briefly describe additional criteria you would use to choose between the models. </a:t>
            </a:r>
            <a:endParaRPr sz="1400"/>
          </a:p>
          <a:p>
            <a:pPr marL="0" marR="0" lvl="0" indent="0" algn="l" rtl="0">
              <a:lnSpc>
                <a:spcPct val="115000"/>
              </a:lnSpc>
              <a:spcBef>
                <a:spcPts val="1200"/>
              </a:spcBef>
              <a:spcAft>
                <a:spcPts val="0"/>
              </a:spcAft>
              <a:buNone/>
            </a:pPr>
            <a:r>
              <a:rPr lang="en-GB" sz="1400"/>
              <a:t>i)         Implementing a command line shell. </a:t>
            </a:r>
            <a:endParaRPr sz="1400"/>
          </a:p>
          <a:p>
            <a:pPr marL="0" marR="0" lvl="0" indent="0" algn="l" rtl="0">
              <a:lnSpc>
                <a:spcPct val="115000"/>
              </a:lnSpc>
              <a:spcBef>
                <a:spcPts val="1200"/>
              </a:spcBef>
              <a:spcAft>
                <a:spcPts val="0"/>
              </a:spcAft>
              <a:buNone/>
            </a:pPr>
            <a:r>
              <a:rPr lang="en-GB" sz="1400">
                <a:solidFill>
                  <a:schemeClr val="accent3"/>
                </a:solidFill>
              </a:rPr>
              <a:t>Process model. Key points: Executing another program in the newly created process + Memory + Protection. </a:t>
            </a:r>
            <a:endParaRPr sz="1400">
              <a:solidFill>
                <a:schemeClr val="accent3"/>
              </a:solidFill>
            </a:endParaRPr>
          </a:p>
          <a:p>
            <a:pPr marL="0" marR="0" lvl="0" indent="0" algn="l" rtl="0">
              <a:lnSpc>
                <a:spcPct val="115000"/>
              </a:lnSpc>
              <a:spcBef>
                <a:spcPts val="1200"/>
              </a:spcBef>
              <a:spcAft>
                <a:spcPts val="1200"/>
              </a:spcAft>
              <a:buNone/>
            </a:pPr>
            <a:endParaRPr sz="2600" b="1">
              <a:solidFill>
                <a:srgbClr val="1A1A1A"/>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3a</a:t>
            </a:r>
            <a:endParaRPr/>
          </a:p>
        </p:txBody>
      </p:sp>
      <p:sp>
        <p:nvSpPr>
          <p:cNvPr id="337" name="Google Shape;337;p42"/>
          <p:cNvSpPr txBox="1">
            <a:spLocks noGrp="1"/>
          </p:cNvSpPr>
          <p:nvPr>
            <p:ph type="body" idx="1"/>
          </p:nvPr>
        </p:nvSpPr>
        <p:spPr>
          <a:xfrm>
            <a:off x="729450" y="1460025"/>
            <a:ext cx="7688700" cy="34296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sz="1400"/>
              <a:t>a)     For each of the following scenarios, discuss whether multithreading or multiprocessing is the best implementation model. If you think that both models have merits for a particular scenario, briefly describe additional criteria you would use to choose between the models. </a:t>
            </a:r>
            <a:endParaRPr sz="1400"/>
          </a:p>
          <a:p>
            <a:pPr marL="0" marR="0" lvl="0" indent="0" algn="l" rtl="0">
              <a:lnSpc>
                <a:spcPct val="115000"/>
              </a:lnSpc>
              <a:spcBef>
                <a:spcPts val="1200"/>
              </a:spcBef>
              <a:spcAft>
                <a:spcPts val="1200"/>
              </a:spcAft>
              <a:buNone/>
            </a:pPr>
            <a:r>
              <a:rPr lang="en-GB" sz="1400"/>
              <a:t>ii)         Implementing the “tabbed browsing” in a web browser, i.e., each tab visits an independent webpage. </a:t>
            </a:r>
            <a:endParaRPr sz="2600" b="1">
              <a:solidFill>
                <a:schemeClr val="accent3"/>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3a</a:t>
            </a:r>
            <a:endParaRPr/>
          </a:p>
        </p:txBody>
      </p:sp>
      <p:sp>
        <p:nvSpPr>
          <p:cNvPr id="343" name="Google Shape;343;p43"/>
          <p:cNvSpPr txBox="1">
            <a:spLocks noGrp="1"/>
          </p:cNvSpPr>
          <p:nvPr>
            <p:ph type="body" idx="1"/>
          </p:nvPr>
        </p:nvSpPr>
        <p:spPr>
          <a:xfrm>
            <a:off x="729450" y="1460025"/>
            <a:ext cx="7688700" cy="34296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sz="1400"/>
              <a:t>a)     For each of the following scenarios, discuss whether multithreading or multiprocessing is the best implementation model. If you think that both models have merits for a particular scenario, briefly describe additional criteria you would use to choose between the models. </a:t>
            </a:r>
            <a:endParaRPr sz="1400"/>
          </a:p>
          <a:p>
            <a:pPr marL="0" marR="0" lvl="0" indent="0" algn="l" rtl="0">
              <a:lnSpc>
                <a:spcPct val="115000"/>
              </a:lnSpc>
              <a:spcBef>
                <a:spcPts val="1200"/>
              </a:spcBef>
              <a:spcAft>
                <a:spcPts val="0"/>
              </a:spcAft>
              <a:buNone/>
            </a:pPr>
            <a:r>
              <a:rPr lang="en-GB" sz="1400"/>
              <a:t>ii)         Implementing the “tabbed browsing” in a web browser, i.e., each tab visits an independent webpage. </a:t>
            </a:r>
            <a:endParaRPr sz="1400"/>
          </a:p>
          <a:p>
            <a:pPr marL="0" marR="0" lvl="0" indent="0" algn="l" rtl="0">
              <a:lnSpc>
                <a:spcPct val="115000"/>
              </a:lnSpc>
              <a:spcBef>
                <a:spcPts val="1200"/>
              </a:spcBef>
              <a:spcAft>
                <a:spcPts val="1200"/>
              </a:spcAft>
              <a:buNone/>
            </a:pPr>
            <a:r>
              <a:rPr lang="en-GB" sz="1400">
                <a:solidFill>
                  <a:schemeClr val="accent3"/>
                </a:solidFill>
              </a:rPr>
              <a:t>Arguable. Thread model (used by older Firefox) has lower overhead and suitable for less memory intensive webpages. Process model (used by most browsers nowadays) provides protection and can support multiple resource heavy webpages. In process model, if one tab becomes unresponsive while rendering, it will not affect other tabs because each tab’s rendering is handled by a process (isolation). </a:t>
            </a:r>
            <a:endParaRPr sz="2600" b="1">
              <a:solidFill>
                <a:schemeClr val="accent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3a</a:t>
            </a:r>
            <a:endParaRPr/>
          </a:p>
        </p:txBody>
      </p:sp>
      <p:sp>
        <p:nvSpPr>
          <p:cNvPr id="349" name="Google Shape;349;p44"/>
          <p:cNvSpPr txBox="1">
            <a:spLocks noGrp="1"/>
          </p:cNvSpPr>
          <p:nvPr>
            <p:ph type="body" idx="1"/>
          </p:nvPr>
        </p:nvSpPr>
        <p:spPr>
          <a:xfrm>
            <a:off x="729450" y="1460025"/>
            <a:ext cx="7688700" cy="34296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sz="1400"/>
              <a:t>a)     For each of the following scenarios, discuss whether multithreading or multiprocessing is the best implementation model. If you think that both models have merits for a particular scenario, briefly describe additional criteria you would use to choose between the models. </a:t>
            </a:r>
            <a:endParaRPr sz="1400"/>
          </a:p>
          <a:p>
            <a:pPr marL="0" marR="0" lvl="0" indent="0" algn="l" rtl="0">
              <a:lnSpc>
                <a:spcPct val="115000"/>
              </a:lnSpc>
              <a:spcBef>
                <a:spcPts val="1200"/>
              </a:spcBef>
              <a:spcAft>
                <a:spcPts val="1200"/>
              </a:spcAft>
              <a:buNone/>
            </a:pPr>
            <a:r>
              <a:rPr lang="en-GB" sz="1400"/>
              <a:t> iii)         Implementing a complex multi-player game with dynamic environments and sophisticated. </a:t>
            </a:r>
            <a:endParaRPr sz="2600" b="1">
              <a:solidFill>
                <a:schemeClr val="accent3"/>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5"/>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3a</a:t>
            </a:r>
            <a:endParaRPr/>
          </a:p>
        </p:txBody>
      </p:sp>
      <p:sp>
        <p:nvSpPr>
          <p:cNvPr id="355" name="Google Shape;355;p45"/>
          <p:cNvSpPr txBox="1">
            <a:spLocks noGrp="1"/>
          </p:cNvSpPr>
          <p:nvPr>
            <p:ph type="body" idx="1"/>
          </p:nvPr>
        </p:nvSpPr>
        <p:spPr>
          <a:xfrm>
            <a:off x="729450" y="1460025"/>
            <a:ext cx="7688700" cy="34296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sz="1400"/>
              <a:t>a)     For each of the following scenarios, discuss whether multithreading or multiprocessing is the best implementation model. If you think that both models have merits for a particular scenario, briefly describe additional criteria you would use to choose between the models. </a:t>
            </a:r>
            <a:endParaRPr sz="1400"/>
          </a:p>
          <a:p>
            <a:pPr marL="0" marR="0" lvl="0" indent="0" algn="l" rtl="0">
              <a:lnSpc>
                <a:spcPct val="115000"/>
              </a:lnSpc>
              <a:spcBef>
                <a:spcPts val="1200"/>
              </a:spcBef>
              <a:spcAft>
                <a:spcPts val="0"/>
              </a:spcAft>
              <a:buNone/>
            </a:pPr>
            <a:r>
              <a:rPr lang="en-GB" sz="1400"/>
              <a:t> iii)         Implementing a complex multi-player game with dynamic environments and sophisticated. </a:t>
            </a:r>
            <a:endParaRPr sz="1400"/>
          </a:p>
          <a:p>
            <a:pPr marL="0" marR="0" lvl="0" indent="0" algn="l" rtl="0">
              <a:lnSpc>
                <a:spcPct val="115000"/>
              </a:lnSpc>
              <a:spcBef>
                <a:spcPts val="1200"/>
              </a:spcBef>
              <a:spcAft>
                <a:spcPts val="1200"/>
              </a:spcAft>
              <a:buNone/>
            </a:pPr>
            <a:r>
              <a:rPr lang="en-GB" sz="1400">
                <a:solidFill>
                  <a:schemeClr val="accent3"/>
                </a:solidFill>
              </a:rPr>
              <a:t>Thread model. Games can be time sensitive and the process model requires overheads that are not necessary in this context.</a:t>
            </a:r>
            <a:endParaRPr sz="2600" b="1">
              <a:solidFill>
                <a:schemeClr val="accent3"/>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3b</a:t>
            </a:r>
            <a:endParaRPr/>
          </a:p>
        </p:txBody>
      </p:sp>
      <p:sp>
        <p:nvSpPr>
          <p:cNvPr id="361" name="Google Shape;361;p46"/>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b) Suppose task A is CPU-intensive and task B is I/O intensive (reading from a file), which of the following statement(s) is/are TRUE if the two implementations are executed on a single CPU (single core)?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i)  If the threads are implemented as user threads, then multithreaded implementation will finish execution in shorter amount of time compared to the sequential implementation. </a:t>
            </a:r>
            <a:endParaRPr sz="1400"/>
          </a:p>
          <a:p>
            <a:pPr marL="0" lvl="0" indent="0" algn="l" rtl="0">
              <a:spcBef>
                <a:spcPts val="0"/>
              </a:spcBef>
              <a:spcAft>
                <a:spcPts val="0"/>
              </a:spcAft>
              <a:buNone/>
            </a:pPr>
            <a:endParaRPr>
              <a:solidFill>
                <a:schemeClr val="accent3"/>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5E58890-5C38-C142-A6D0-6C359638CE75}"/>
                  </a:ext>
                </a:extLst>
              </p14:cNvPr>
              <p14:cNvContentPartPr/>
              <p14:nvPr/>
            </p14:nvContentPartPr>
            <p14:xfrm>
              <a:off x="3784680" y="2715840"/>
              <a:ext cx="850680" cy="78840"/>
            </p14:xfrm>
          </p:contentPart>
        </mc:Choice>
        <mc:Fallback>
          <p:pic>
            <p:nvPicPr>
              <p:cNvPr id="2" name="Ink 1">
                <a:extLst>
                  <a:ext uri="{FF2B5EF4-FFF2-40B4-BE49-F238E27FC236}">
                    <a16:creationId xmlns:a16="http://schemas.microsoft.com/office/drawing/2014/main" id="{75E58890-5C38-C142-A6D0-6C359638CE75}"/>
                  </a:ext>
                </a:extLst>
              </p:cNvPr>
              <p:cNvPicPr/>
              <p:nvPr/>
            </p:nvPicPr>
            <p:blipFill>
              <a:blip r:embed="rId4"/>
              <a:stretch>
                <a:fillRect/>
              </a:stretch>
            </p:blipFill>
            <p:spPr>
              <a:xfrm>
                <a:off x="3775320" y="2706480"/>
                <a:ext cx="869400" cy="9756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Inter-process Communication</a:t>
            </a:r>
            <a:endParaRPr/>
          </a:p>
        </p:txBody>
      </p:sp>
      <p:sp>
        <p:nvSpPr>
          <p:cNvPr id="144" name="Google Shape;144;p20"/>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GB"/>
              <a:t>Why?</a:t>
            </a:r>
            <a:endParaRPr/>
          </a:p>
          <a:p>
            <a:pPr marL="914400" lvl="1" indent="-298450" algn="l" rtl="0">
              <a:lnSpc>
                <a:spcPct val="150000"/>
              </a:lnSpc>
              <a:spcBef>
                <a:spcPts val="0"/>
              </a:spcBef>
              <a:spcAft>
                <a:spcPts val="0"/>
              </a:spcAft>
              <a:buSzPts val="1100"/>
              <a:buChar char="○"/>
            </a:pPr>
            <a:r>
              <a:rPr lang="en-GB"/>
              <a:t>Processes with independent memory regions may cooperate</a:t>
            </a:r>
            <a:endParaRPr/>
          </a:p>
          <a:p>
            <a:pPr marL="457200" lvl="0" indent="-311150" algn="l" rtl="0">
              <a:lnSpc>
                <a:spcPct val="150000"/>
              </a:lnSpc>
              <a:spcBef>
                <a:spcPts val="0"/>
              </a:spcBef>
              <a:spcAft>
                <a:spcPts val="0"/>
              </a:spcAft>
              <a:buSzPts val="1300"/>
              <a:buChar char="●"/>
            </a:pPr>
            <a:r>
              <a:rPr lang="en-GB"/>
              <a:t>Two common mechanism</a:t>
            </a:r>
            <a:endParaRPr/>
          </a:p>
          <a:p>
            <a:pPr marL="914400" lvl="1" indent="-298450" algn="l" rtl="0">
              <a:lnSpc>
                <a:spcPct val="150000"/>
              </a:lnSpc>
              <a:spcBef>
                <a:spcPts val="0"/>
              </a:spcBef>
              <a:spcAft>
                <a:spcPts val="0"/>
              </a:spcAft>
              <a:buSzPts val="1100"/>
              <a:buChar char="○"/>
            </a:pPr>
            <a:r>
              <a:rPr lang="en-GB"/>
              <a:t>Shared memory</a:t>
            </a:r>
            <a:endParaRPr/>
          </a:p>
          <a:p>
            <a:pPr marL="914400" lvl="1" indent="-298450" algn="l" rtl="0">
              <a:lnSpc>
                <a:spcPct val="150000"/>
              </a:lnSpc>
              <a:spcBef>
                <a:spcPts val="0"/>
              </a:spcBef>
              <a:spcAft>
                <a:spcPts val="0"/>
              </a:spcAft>
              <a:buSzPts val="1100"/>
              <a:buChar char="○"/>
            </a:pPr>
            <a:r>
              <a:rPr lang="en-GB"/>
              <a:t>Message passing</a:t>
            </a:r>
            <a:endParaRPr/>
          </a:p>
          <a:p>
            <a:pPr marL="457200" lvl="0" indent="-311150" algn="l" rtl="0">
              <a:lnSpc>
                <a:spcPct val="150000"/>
              </a:lnSpc>
              <a:spcBef>
                <a:spcPts val="0"/>
              </a:spcBef>
              <a:spcAft>
                <a:spcPts val="0"/>
              </a:spcAft>
              <a:buSzPts val="1300"/>
              <a:buChar char="●"/>
            </a:pPr>
            <a:r>
              <a:rPr lang="en-GB"/>
              <a:t>Two Unix-specific IPC mechanism</a:t>
            </a:r>
            <a:endParaRPr/>
          </a:p>
          <a:p>
            <a:pPr marL="914400" lvl="1" indent="-298450" algn="l" rtl="0">
              <a:lnSpc>
                <a:spcPct val="150000"/>
              </a:lnSpc>
              <a:spcBef>
                <a:spcPts val="0"/>
              </a:spcBef>
              <a:spcAft>
                <a:spcPts val="0"/>
              </a:spcAft>
              <a:buSzPts val="1100"/>
              <a:buChar char="○"/>
            </a:pPr>
            <a:r>
              <a:rPr lang="en-GB"/>
              <a:t>Pipe</a:t>
            </a:r>
            <a:endParaRPr/>
          </a:p>
          <a:p>
            <a:pPr marL="914400" lvl="1" indent="-298450" algn="l" rtl="0">
              <a:lnSpc>
                <a:spcPct val="150000"/>
              </a:lnSpc>
              <a:spcBef>
                <a:spcPts val="0"/>
              </a:spcBef>
              <a:spcAft>
                <a:spcPts val="0"/>
              </a:spcAft>
              <a:buSzPts val="1100"/>
              <a:buChar char="○"/>
            </a:pPr>
            <a:r>
              <a:rPr lang="en-GB"/>
              <a:t>Signal</a:t>
            </a:r>
            <a:endParaRPr/>
          </a:p>
        </p:txBody>
      </p:sp>
      <p:sp>
        <p:nvSpPr>
          <p:cNvPr id="145" name="Google Shape;14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7"/>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3b</a:t>
            </a:r>
            <a:endParaRPr/>
          </a:p>
        </p:txBody>
      </p:sp>
      <p:sp>
        <p:nvSpPr>
          <p:cNvPr id="367" name="Google Shape;367;p47"/>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b) Suppose task A is CPU-intensive and task B is I/O intensive (reading from a file), which of the following statement(s) is/are TRUE if the two implementations are executed on a single CPU (single core)?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i)  If the threads are implemented as user threads, then multithreaded implementation will finish execution in shorter amount of time compared to the sequential implementation.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solidFill>
                  <a:schemeClr val="accent3"/>
                </a:solidFill>
              </a:rPr>
              <a:t>False: When Task B blocks for I/O, Task A is also blocked as the OS scheduler is not aware of user threads presence. A greater overhead from user thread scheduling will increase execution time compared to sequential implementation. </a:t>
            </a:r>
            <a:endParaRPr>
              <a:solidFill>
                <a:schemeClr val="accent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3b</a:t>
            </a:r>
            <a:endParaRPr/>
          </a:p>
        </p:txBody>
      </p:sp>
      <p:sp>
        <p:nvSpPr>
          <p:cNvPr id="373" name="Google Shape;373;p48"/>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b) Suppose task A is CPU-intensive and task B is I/O intensive (reading from a file), which of the following statement(s) is/are TRUE if the two implementations are executed on a single CPU (single core)?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ii) If the threads are implemented as kernel threads, then multithreaded implementation will finish execution in shorter amount of time compared to the sequential implementation. </a:t>
            </a:r>
            <a:endParaRPr>
              <a:solidFill>
                <a:schemeClr val="accent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9"/>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3b</a:t>
            </a:r>
            <a:endParaRPr/>
          </a:p>
        </p:txBody>
      </p:sp>
      <p:sp>
        <p:nvSpPr>
          <p:cNvPr id="379" name="Google Shape;379;p49"/>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b) Suppose task A is CPU-intensive and task B is I/O intensive (reading from a file), which of the following statement(s) is/are TRUE if the two implementations are executed on a single CPU (single core)?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ii) If the threads are implemented as kernel threads, then multithreaded implementation will finish execution in shorter amount of time compared to the sequential implementation. </a:t>
            </a:r>
            <a:endParaRPr sz="1400"/>
          </a:p>
          <a:p>
            <a:pPr marL="0" lvl="0" indent="0" algn="l" rtl="0">
              <a:lnSpc>
                <a:spcPct val="100000"/>
              </a:lnSpc>
              <a:spcBef>
                <a:spcPts val="0"/>
              </a:spcBef>
              <a:spcAft>
                <a:spcPts val="0"/>
              </a:spcAft>
              <a:buNone/>
            </a:pPr>
            <a:endParaRPr lang="en-SG" sz="1400"/>
          </a:p>
          <a:p>
            <a:pPr marL="0" lvl="0" indent="0" algn="l" rtl="0">
              <a:lnSpc>
                <a:spcPct val="100000"/>
              </a:lnSpc>
              <a:spcBef>
                <a:spcPts val="0"/>
              </a:spcBef>
              <a:spcAft>
                <a:spcPts val="0"/>
              </a:spcAft>
              <a:buNone/>
            </a:pPr>
            <a:r>
              <a:rPr lang="en-GB" sz="1400">
                <a:solidFill>
                  <a:schemeClr val="accent3"/>
                </a:solidFill>
              </a:rPr>
              <a:t>True: Task B can block while Task A still runs on CPU. This is because the OS scheduler is aware of the kernel threads. Execution will be faster than sequential implementation where Task A will block when Task B requests I/O</a:t>
            </a:r>
            <a:endParaRPr lang="en-SG">
              <a:solidFill>
                <a:schemeClr val="accent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0"/>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4a</a:t>
            </a:r>
            <a:endParaRPr/>
          </a:p>
        </p:txBody>
      </p:sp>
      <p:sp>
        <p:nvSpPr>
          <p:cNvPr id="385" name="Google Shape;385;p50"/>
          <p:cNvSpPr txBox="1">
            <a:spLocks noGrp="1"/>
          </p:cNvSpPr>
          <p:nvPr>
            <p:ph type="body" idx="1"/>
          </p:nvPr>
        </p:nvSpPr>
        <p:spPr>
          <a:xfrm>
            <a:off x="729450" y="1460025"/>
            <a:ext cx="7688700" cy="179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Suppose we have the following multi‐threaded processes on a hybrid thread model: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 i)         If all threads are CPU intensive and run forever, what is the approximate proportion of CPU time utilized by the process P3 after running for a long time? You can assume a pre-emptive and fair process scheduler is used by the OS.  </a:t>
            </a:r>
            <a:endParaRPr/>
          </a:p>
        </p:txBody>
      </p:sp>
      <p:graphicFrame>
        <p:nvGraphicFramePr>
          <p:cNvPr id="386" name="Google Shape;386;p50"/>
          <p:cNvGraphicFramePr/>
          <p:nvPr/>
        </p:nvGraphicFramePr>
        <p:xfrm>
          <a:off x="5721350" y="0"/>
          <a:ext cx="3022575" cy="1188575"/>
        </p:xfrm>
        <a:graphic>
          <a:graphicData uri="http://schemas.openxmlformats.org/drawingml/2006/table">
            <a:tbl>
              <a:tblPr>
                <a:noFill/>
                <a:tableStyleId>{C4638BD2-E53A-49E6-8D1C-92B00FD59252}</a:tableStyleId>
              </a:tblPr>
              <a:tblGrid>
                <a:gridCol w="1007525">
                  <a:extLst>
                    <a:ext uri="{9D8B030D-6E8A-4147-A177-3AD203B41FA5}">
                      <a16:colId xmlns:a16="http://schemas.microsoft.com/office/drawing/2014/main" val="20000"/>
                    </a:ext>
                  </a:extLst>
                </a:gridCol>
                <a:gridCol w="1007525">
                  <a:extLst>
                    <a:ext uri="{9D8B030D-6E8A-4147-A177-3AD203B41FA5}">
                      <a16:colId xmlns:a16="http://schemas.microsoft.com/office/drawing/2014/main" val="20001"/>
                    </a:ext>
                  </a:extLst>
                </a:gridCol>
                <a:gridCol w="1007525">
                  <a:extLst>
                    <a:ext uri="{9D8B030D-6E8A-4147-A177-3AD203B41FA5}">
                      <a16:colId xmlns:a16="http://schemas.microsoft.com/office/drawing/2014/main" val="20002"/>
                    </a:ext>
                  </a:extLst>
                </a:gridCol>
              </a:tblGrid>
              <a:tr h="382175">
                <a:tc>
                  <a:txBody>
                    <a:bodyPr/>
                    <a:lstStyle/>
                    <a:p>
                      <a:pPr marL="0" lvl="0" indent="0" algn="l" rtl="0">
                        <a:lnSpc>
                          <a:spcPct val="48653"/>
                        </a:lnSpc>
                        <a:spcBef>
                          <a:spcPts val="0"/>
                        </a:spcBef>
                        <a:spcAft>
                          <a:spcPts val="0"/>
                        </a:spcAft>
                        <a:buNone/>
                      </a:pPr>
                      <a:r>
                        <a:rPr lang="en-GB" sz="900">
                          <a:latin typeface="Lato"/>
                          <a:ea typeface="Lato"/>
                          <a:cs typeface="Lato"/>
                          <a:sym typeface="Lato"/>
                        </a:rPr>
                        <a:t>Process ID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User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Kernel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82B44EC-8C7F-B84B-9DFE-2D1B0528FD4C}"/>
                  </a:ext>
                </a:extLst>
              </p14:cNvPr>
              <p14:cNvContentPartPr/>
              <p14:nvPr/>
            </p14:nvContentPartPr>
            <p14:xfrm>
              <a:off x="1752120" y="53640"/>
              <a:ext cx="3929040" cy="3701160"/>
            </p14:xfrm>
          </p:contentPart>
        </mc:Choice>
        <mc:Fallback>
          <p:pic>
            <p:nvPicPr>
              <p:cNvPr id="2" name="Ink 1">
                <a:extLst>
                  <a:ext uri="{FF2B5EF4-FFF2-40B4-BE49-F238E27FC236}">
                    <a16:creationId xmlns:a16="http://schemas.microsoft.com/office/drawing/2014/main" id="{782B44EC-8C7F-B84B-9DFE-2D1B0528FD4C}"/>
                  </a:ext>
                </a:extLst>
              </p:cNvPr>
              <p:cNvPicPr/>
              <p:nvPr/>
            </p:nvPicPr>
            <p:blipFill>
              <a:blip r:embed="rId4"/>
              <a:stretch>
                <a:fillRect/>
              </a:stretch>
            </p:blipFill>
            <p:spPr>
              <a:xfrm>
                <a:off x="1742760" y="44280"/>
                <a:ext cx="3947760" cy="371988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1"/>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4a</a:t>
            </a:r>
            <a:endParaRPr/>
          </a:p>
        </p:txBody>
      </p:sp>
      <p:sp>
        <p:nvSpPr>
          <p:cNvPr id="392" name="Google Shape;392;p51"/>
          <p:cNvSpPr txBox="1">
            <a:spLocks noGrp="1"/>
          </p:cNvSpPr>
          <p:nvPr>
            <p:ph type="body" idx="1"/>
          </p:nvPr>
        </p:nvSpPr>
        <p:spPr>
          <a:xfrm>
            <a:off x="729450" y="1460025"/>
            <a:ext cx="7688700" cy="179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Suppose we have the following multi‐threaded processes on a hybrid thread model: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 i)         If all threads are CPU intensive and run forever, what is the approximate proportion of CPU time utilized by the process P3 after running for a long time? You can assume a pre-emptive and fair process scheduler is used by the OS.  </a:t>
            </a:r>
            <a:endParaRPr/>
          </a:p>
        </p:txBody>
      </p:sp>
      <p:graphicFrame>
        <p:nvGraphicFramePr>
          <p:cNvPr id="393" name="Google Shape;393;p51"/>
          <p:cNvGraphicFramePr/>
          <p:nvPr/>
        </p:nvGraphicFramePr>
        <p:xfrm>
          <a:off x="5721350" y="0"/>
          <a:ext cx="3022575" cy="1188575"/>
        </p:xfrm>
        <a:graphic>
          <a:graphicData uri="http://schemas.openxmlformats.org/drawingml/2006/table">
            <a:tbl>
              <a:tblPr>
                <a:noFill/>
                <a:tableStyleId>{C4638BD2-E53A-49E6-8D1C-92B00FD59252}</a:tableStyleId>
              </a:tblPr>
              <a:tblGrid>
                <a:gridCol w="1007525">
                  <a:extLst>
                    <a:ext uri="{9D8B030D-6E8A-4147-A177-3AD203B41FA5}">
                      <a16:colId xmlns:a16="http://schemas.microsoft.com/office/drawing/2014/main" val="20000"/>
                    </a:ext>
                  </a:extLst>
                </a:gridCol>
                <a:gridCol w="1007525">
                  <a:extLst>
                    <a:ext uri="{9D8B030D-6E8A-4147-A177-3AD203B41FA5}">
                      <a16:colId xmlns:a16="http://schemas.microsoft.com/office/drawing/2014/main" val="20001"/>
                    </a:ext>
                  </a:extLst>
                </a:gridCol>
                <a:gridCol w="1007525">
                  <a:extLst>
                    <a:ext uri="{9D8B030D-6E8A-4147-A177-3AD203B41FA5}">
                      <a16:colId xmlns:a16="http://schemas.microsoft.com/office/drawing/2014/main" val="20002"/>
                    </a:ext>
                  </a:extLst>
                </a:gridCol>
              </a:tblGrid>
              <a:tr h="382175">
                <a:tc>
                  <a:txBody>
                    <a:bodyPr/>
                    <a:lstStyle/>
                    <a:p>
                      <a:pPr marL="0" lvl="0" indent="0" algn="l" rtl="0">
                        <a:lnSpc>
                          <a:spcPct val="48653"/>
                        </a:lnSpc>
                        <a:spcBef>
                          <a:spcPts val="0"/>
                        </a:spcBef>
                        <a:spcAft>
                          <a:spcPts val="0"/>
                        </a:spcAft>
                        <a:buNone/>
                      </a:pPr>
                      <a:r>
                        <a:rPr lang="en-GB" sz="900">
                          <a:latin typeface="Lato"/>
                          <a:ea typeface="Lato"/>
                          <a:cs typeface="Lato"/>
                          <a:sym typeface="Lato"/>
                        </a:rPr>
                        <a:t>Process ID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User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Kernel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94" name="Google Shape;394;p51"/>
          <p:cNvPicPr preferRelativeResize="0"/>
          <p:nvPr/>
        </p:nvPicPr>
        <p:blipFill>
          <a:blip r:embed="rId3">
            <a:alphaModFix/>
          </a:blip>
          <a:stretch>
            <a:fillRect/>
          </a:stretch>
        </p:blipFill>
        <p:spPr>
          <a:xfrm>
            <a:off x="885825" y="3251325"/>
            <a:ext cx="3022574" cy="6857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2"/>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4a</a:t>
            </a:r>
            <a:endParaRPr/>
          </a:p>
        </p:txBody>
      </p:sp>
      <p:sp>
        <p:nvSpPr>
          <p:cNvPr id="400" name="Google Shape;400;p52"/>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Suppose we have the following multi‐threaded processes on a hybrid thread model: </a:t>
            </a:r>
            <a:endParaRPr sz="1400"/>
          </a:p>
          <a:p>
            <a:pPr marL="0" lvl="0" indent="0" algn="l" rtl="0">
              <a:lnSpc>
                <a:spcPct val="100000"/>
              </a:lnSpc>
              <a:spcBef>
                <a:spcPts val="0"/>
              </a:spcBef>
              <a:spcAft>
                <a:spcPts val="0"/>
              </a:spcAft>
              <a:buNone/>
            </a:pPr>
            <a:endParaRPr lang="en-SG" sz="1400"/>
          </a:p>
          <a:p>
            <a:pPr marL="0" lvl="0" indent="0" algn="l" rtl="0">
              <a:lnSpc>
                <a:spcPct val="100000"/>
              </a:lnSpc>
              <a:spcBef>
                <a:spcPts val="0"/>
              </a:spcBef>
              <a:spcAft>
                <a:spcPts val="0"/>
              </a:spcAft>
              <a:buNone/>
            </a:pPr>
            <a:r>
              <a:rPr lang="en-GB" sz="1400"/>
              <a:t>ii)	When [U1 = 4, K1 = 1] [U2 = 1, K2 = 1] [U3 = 5, K3 = 3] what is the CPU utilization by one user thread of process P1? Does the number of user threads of other process affect this value? State your assumptions. </a:t>
            </a:r>
            <a:endParaRPr lang="en-SG" sz="1400"/>
          </a:p>
          <a:p>
            <a:pPr marL="0" marR="0" lvl="0" indent="0" algn="l" rtl="0">
              <a:lnSpc>
                <a:spcPct val="115000"/>
              </a:lnSpc>
              <a:spcBef>
                <a:spcPts val="0"/>
              </a:spcBef>
              <a:spcAft>
                <a:spcPts val="0"/>
              </a:spcAft>
              <a:buNone/>
            </a:pPr>
            <a:endParaRPr sz="1400">
              <a:solidFill>
                <a:schemeClr val="accent3"/>
              </a:solidFill>
            </a:endParaRPr>
          </a:p>
        </p:txBody>
      </p:sp>
      <p:graphicFrame>
        <p:nvGraphicFramePr>
          <p:cNvPr id="401" name="Google Shape;401;p52"/>
          <p:cNvGraphicFramePr/>
          <p:nvPr/>
        </p:nvGraphicFramePr>
        <p:xfrm>
          <a:off x="5721350" y="0"/>
          <a:ext cx="3022575" cy="1188575"/>
        </p:xfrm>
        <a:graphic>
          <a:graphicData uri="http://schemas.openxmlformats.org/drawingml/2006/table">
            <a:tbl>
              <a:tblPr>
                <a:noFill/>
                <a:tableStyleId>{C4638BD2-E53A-49E6-8D1C-92B00FD59252}</a:tableStyleId>
              </a:tblPr>
              <a:tblGrid>
                <a:gridCol w="1007525">
                  <a:extLst>
                    <a:ext uri="{9D8B030D-6E8A-4147-A177-3AD203B41FA5}">
                      <a16:colId xmlns:a16="http://schemas.microsoft.com/office/drawing/2014/main" val="20000"/>
                    </a:ext>
                  </a:extLst>
                </a:gridCol>
                <a:gridCol w="1007525">
                  <a:extLst>
                    <a:ext uri="{9D8B030D-6E8A-4147-A177-3AD203B41FA5}">
                      <a16:colId xmlns:a16="http://schemas.microsoft.com/office/drawing/2014/main" val="20001"/>
                    </a:ext>
                  </a:extLst>
                </a:gridCol>
                <a:gridCol w="1007525">
                  <a:extLst>
                    <a:ext uri="{9D8B030D-6E8A-4147-A177-3AD203B41FA5}">
                      <a16:colId xmlns:a16="http://schemas.microsoft.com/office/drawing/2014/main" val="20002"/>
                    </a:ext>
                  </a:extLst>
                </a:gridCol>
              </a:tblGrid>
              <a:tr h="382175">
                <a:tc>
                  <a:txBody>
                    <a:bodyPr/>
                    <a:lstStyle/>
                    <a:p>
                      <a:pPr marL="0" lvl="0" indent="0" algn="l" rtl="0">
                        <a:lnSpc>
                          <a:spcPct val="48653"/>
                        </a:lnSpc>
                        <a:spcBef>
                          <a:spcPts val="0"/>
                        </a:spcBef>
                        <a:spcAft>
                          <a:spcPts val="0"/>
                        </a:spcAft>
                        <a:buNone/>
                      </a:pPr>
                      <a:r>
                        <a:rPr lang="en-GB" sz="900">
                          <a:latin typeface="Lato"/>
                          <a:ea typeface="Lato"/>
                          <a:cs typeface="Lato"/>
                          <a:sym typeface="Lato"/>
                        </a:rPr>
                        <a:t>Process ID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User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Kernel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0028073-64B2-DC42-BF07-59E060ED63D8}"/>
                  </a:ext>
                </a:extLst>
              </p14:cNvPr>
              <p14:cNvContentPartPr/>
              <p14:nvPr/>
            </p14:nvContentPartPr>
            <p14:xfrm>
              <a:off x="1030680" y="317520"/>
              <a:ext cx="6382080" cy="3177360"/>
            </p14:xfrm>
          </p:contentPart>
        </mc:Choice>
        <mc:Fallback>
          <p:pic>
            <p:nvPicPr>
              <p:cNvPr id="2" name="Ink 1">
                <a:extLst>
                  <a:ext uri="{FF2B5EF4-FFF2-40B4-BE49-F238E27FC236}">
                    <a16:creationId xmlns:a16="http://schemas.microsoft.com/office/drawing/2014/main" id="{E0028073-64B2-DC42-BF07-59E060ED63D8}"/>
                  </a:ext>
                </a:extLst>
              </p:cNvPr>
              <p:cNvPicPr/>
              <p:nvPr/>
            </p:nvPicPr>
            <p:blipFill>
              <a:blip r:embed="rId4"/>
              <a:stretch>
                <a:fillRect/>
              </a:stretch>
            </p:blipFill>
            <p:spPr>
              <a:xfrm>
                <a:off x="1021320" y="308160"/>
                <a:ext cx="6400800" cy="319608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3"/>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4a</a:t>
            </a:r>
            <a:endParaRPr/>
          </a:p>
        </p:txBody>
      </p:sp>
      <p:sp>
        <p:nvSpPr>
          <p:cNvPr id="407" name="Google Shape;407;p53"/>
          <p:cNvSpPr txBox="1">
            <a:spLocks noGrp="1"/>
          </p:cNvSpPr>
          <p:nvPr>
            <p:ph type="body" idx="1"/>
          </p:nvPr>
        </p:nvSpPr>
        <p:spPr>
          <a:xfrm>
            <a:off x="729450" y="1460025"/>
            <a:ext cx="7688700" cy="31115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Suppose we have the following multi‐threaded processes on a hybrid thread model: </a:t>
            </a:r>
            <a:endParaRPr sz="1400"/>
          </a:p>
          <a:p>
            <a:pPr marL="0" lvl="0" indent="0" algn="l" rtl="0">
              <a:lnSpc>
                <a:spcPct val="100000"/>
              </a:lnSpc>
              <a:spcBef>
                <a:spcPts val="0"/>
              </a:spcBef>
              <a:spcAft>
                <a:spcPts val="0"/>
              </a:spcAft>
              <a:buNone/>
            </a:pPr>
            <a:endParaRPr sz="1400"/>
          </a:p>
          <a:p>
            <a:pPr marL="0" lvl="0" indent="0">
              <a:lnSpc>
                <a:spcPct val="100000"/>
              </a:lnSpc>
              <a:buNone/>
            </a:pPr>
            <a:r>
              <a:rPr lang="en-GB" sz="1400"/>
              <a:t>ii)	When [U1 = 4, K1 = 3] [U2 = 3, K2 = 1] [U3 = 5, K3 = 2] what is the CPU utilization by one user thread of process P1? Does the number of user threads of other process affect this value? State your assumptions. </a:t>
            </a:r>
            <a:endParaRPr sz="1400"/>
          </a:p>
          <a:p>
            <a:pPr marL="0" marR="0" lvl="0" indent="0" algn="l" rtl="0">
              <a:lnSpc>
                <a:spcPct val="115000"/>
              </a:lnSpc>
              <a:spcBef>
                <a:spcPts val="0"/>
              </a:spcBef>
              <a:spcAft>
                <a:spcPts val="0"/>
              </a:spcAft>
              <a:buNone/>
            </a:pPr>
            <a:endParaRPr sz="1400"/>
          </a:p>
          <a:p>
            <a:pPr marL="0" lvl="0" indent="0">
              <a:buNone/>
            </a:pPr>
            <a:r>
              <a:rPr lang="en-GB" sz="1400">
                <a:solidFill>
                  <a:schemeClr val="accent3"/>
                </a:solidFill>
              </a:rPr>
              <a:t>12.5%. 50% of CPU time is allocated to entire Process P1. If user thread library allocates resources equally between user threads, one thread receives 50% / 4 = 12.5% of CPU time </a:t>
            </a:r>
          </a:p>
          <a:p>
            <a:pPr marL="0" lvl="0" indent="0">
              <a:buNone/>
            </a:pPr>
            <a:endParaRPr lang="en-GB" sz="1400">
              <a:solidFill>
                <a:schemeClr val="accent3"/>
              </a:solidFill>
            </a:endParaRPr>
          </a:p>
          <a:p>
            <a:pPr marL="0" lvl="0" indent="0" algn="l" rtl="0">
              <a:spcBef>
                <a:spcPts val="0"/>
              </a:spcBef>
              <a:spcAft>
                <a:spcPts val="0"/>
              </a:spcAft>
              <a:buNone/>
            </a:pPr>
            <a:r>
              <a:rPr lang="en-GB" sz="1400">
                <a:solidFill>
                  <a:schemeClr val="accent3"/>
                </a:solidFill>
              </a:rPr>
              <a:t>This question tests the distinction between user thread and kernel thread. Only the latter is visible to OS (i.e. schedulable). So, regardless of the binding between user and kernel thread, it is the number of kernel threads that determine the CPU received. </a:t>
            </a:r>
            <a:endParaRPr sz="1400">
              <a:solidFill>
                <a:schemeClr val="accent3"/>
              </a:solidFill>
            </a:endParaRPr>
          </a:p>
        </p:txBody>
      </p:sp>
      <p:graphicFrame>
        <p:nvGraphicFramePr>
          <p:cNvPr id="408" name="Google Shape;408;p53"/>
          <p:cNvGraphicFramePr/>
          <p:nvPr/>
        </p:nvGraphicFramePr>
        <p:xfrm>
          <a:off x="5721350" y="0"/>
          <a:ext cx="3022575" cy="1188575"/>
        </p:xfrm>
        <a:graphic>
          <a:graphicData uri="http://schemas.openxmlformats.org/drawingml/2006/table">
            <a:tbl>
              <a:tblPr>
                <a:noFill/>
                <a:tableStyleId>{C4638BD2-E53A-49E6-8D1C-92B00FD59252}</a:tableStyleId>
              </a:tblPr>
              <a:tblGrid>
                <a:gridCol w="1007525">
                  <a:extLst>
                    <a:ext uri="{9D8B030D-6E8A-4147-A177-3AD203B41FA5}">
                      <a16:colId xmlns:a16="http://schemas.microsoft.com/office/drawing/2014/main" val="20000"/>
                    </a:ext>
                  </a:extLst>
                </a:gridCol>
                <a:gridCol w="1007525">
                  <a:extLst>
                    <a:ext uri="{9D8B030D-6E8A-4147-A177-3AD203B41FA5}">
                      <a16:colId xmlns:a16="http://schemas.microsoft.com/office/drawing/2014/main" val="20001"/>
                    </a:ext>
                  </a:extLst>
                </a:gridCol>
                <a:gridCol w="1007525">
                  <a:extLst>
                    <a:ext uri="{9D8B030D-6E8A-4147-A177-3AD203B41FA5}">
                      <a16:colId xmlns:a16="http://schemas.microsoft.com/office/drawing/2014/main" val="20002"/>
                    </a:ext>
                  </a:extLst>
                </a:gridCol>
              </a:tblGrid>
              <a:tr h="382175">
                <a:tc>
                  <a:txBody>
                    <a:bodyPr/>
                    <a:lstStyle/>
                    <a:p>
                      <a:pPr marL="0" lvl="0" indent="0" algn="l" rtl="0">
                        <a:lnSpc>
                          <a:spcPct val="48653"/>
                        </a:lnSpc>
                        <a:spcBef>
                          <a:spcPts val="0"/>
                        </a:spcBef>
                        <a:spcAft>
                          <a:spcPts val="0"/>
                        </a:spcAft>
                        <a:buNone/>
                      </a:pPr>
                      <a:r>
                        <a:rPr lang="en-GB" sz="900">
                          <a:latin typeface="Lato"/>
                          <a:ea typeface="Lato"/>
                          <a:cs typeface="Lato"/>
                          <a:sym typeface="Lato"/>
                        </a:rPr>
                        <a:t>Process ID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User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Number of Kernel Threads </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K1</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K2</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8800">
                <a:tc>
                  <a:txBody>
                    <a:bodyPr/>
                    <a:lstStyle/>
                    <a:p>
                      <a:pPr marL="0" lvl="0" indent="0" algn="l" rtl="0">
                        <a:lnSpc>
                          <a:spcPct val="48653"/>
                        </a:lnSpc>
                        <a:spcBef>
                          <a:spcPts val="0"/>
                        </a:spcBef>
                        <a:spcAft>
                          <a:spcPts val="0"/>
                        </a:spcAft>
                        <a:buNone/>
                      </a:pPr>
                      <a:r>
                        <a:rPr lang="en-GB" sz="900">
                          <a:latin typeface="Lato"/>
                          <a:ea typeface="Lato"/>
                          <a:cs typeface="Lato"/>
                          <a:sym typeface="Lato"/>
                        </a:rPr>
                        <a:t>P3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U3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48653"/>
                        </a:lnSpc>
                        <a:spcBef>
                          <a:spcPts val="0"/>
                        </a:spcBef>
                        <a:spcAft>
                          <a:spcPts val="0"/>
                        </a:spcAft>
                        <a:buNone/>
                      </a:pPr>
                      <a:r>
                        <a:rPr lang="en-GB" sz="900">
                          <a:latin typeface="Lato"/>
                          <a:ea typeface="Lato"/>
                          <a:cs typeface="Lato"/>
                          <a:sym typeface="Lato"/>
                        </a:rPr>
                        <a:t>K3</a:t>
                      </a:r>
                      <a:endParaRPr sz="900">
                        <a:latin typeface="Lato"/>
                        <a:ea typeface="Lato"/>
                        <a:cs typeface="Lato"/>
                        <a:sym typeface="Lato"/>
                      </a:endParaRPr>
                    </a:p>
                  </a:txBody>
                  <a:tcPr marL="91425" marR="9142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8EDE332-9690-EC4E-BCEE-C6D4D40CE2B9}"/>
                  </a:ext>
                </a:extLst>
              </p14:cNvPr>
              <p14:cNvContentPartPr/>
              <p14:nvPr/>
            </p14:nvContentPartPr>
            <p14:xfrm>
              <a:off x="3240360" y="25560"/>
              <a:ext cx="3289320" cy="1248480"/>
            </p14:xfrm>
          </p:contentPart>
        </mc:Choice>
        <mc:Fallback>
          <p:pic>
            <p:nvPicPr>
              <p:cNvPr id="2" name="Ink 1">
                <a:extLst>
                  <a:ext uri="{FF2B5EF4-FFF2-40B4-BE49-F238E27FC236}">
                    <a16:creationId xmlns:a16="http://schemas.microsoft.com/office/drawing/2014/main" id="{78EDE332-9690-EC4E-BCEE-C6D4D40CE2B9}"/>
                  </a:ext>
                </a:extLst>
              </p:cNvPr>
              <p:cNvPicPr/>
              <p:nvPr/>
            </p:nvPicPr>
            <p:blipFill>
              <a:blip r:embed="rId4"/>
              <a:stretch>
                <a:fillRect/>
              </a:stretch>
            </p:blipFill>
            <p:spPr>
              <a:xfrm>
                <a:off x="3231000" y="16200"/>
                <a:ext cx="3308040" cy="12672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14" name="Google Shape;414;p54"/>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1200"/>
              </a:spcAft>
              <a:buNone/>
            </a:pPr>
            <a:r>
              <a:rPr lang="en-GB"/>
              <a:t>i)	All pthreads must execute the same function when they start.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5"/>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20" name="Google Shape;420;p55"/>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	All pthreads must execute the same function when they start.  </a:t>
            </a:r>
            <a:endParaRPr/>
          </a:p>
          <a:p>
            <a:pPr marL="0" lvl="0" indent="0" algn="l" rtl="0">
              <a:spcBef>
                <a:spcPts val="1200"/>
              </a:spcBef>
              <a:spcAft>
                <a:spcPts val="0"/>
              </a:spcAft>
              <a:buNone/>
            </a:pPr>
            <a:r>
              <a:rPr lang="en-GB">
                <a:solidFill>
                  <a:schemeClr val="accent3"/>
                </a:solidFill>
              </a:rPr>
              <a:t>False: Pthread can start on any function as long as the function signature is void* f(void*) </a:t>
            </a:r>
            <a:endParaRPr>
              <a:solidFill>
                <a:schemeClr val="accent3"/>
              </a:solidFill>
            </a:endParaRPr>
          </a:p>
          <a:p>
            <a:pPr marL="0" lvl="0" indent="0" algn="l" rtl="0">
              <a:spcBef>
                <a:spcPts val="1200"/>
              </a:spcBef>
              <a:spcAft>
                <a:spcPts val="1200"/>
              </a:spcAft>
              <a:buNone/>
            </a:pPr>
            <a:r>
              <a:rPr lang="en-GB">
                <a:solidFill>
                  <a:schemeClr val="accent3"/>
                </a:solidFill>
              </a:rPr>
              <a:t>(check the man page of </a:t>
            </a:r>
            <a:r>
              <a:rPr lang="en-GB">
                <a:solidFill>
                  <a:schemeClr val="accent3"/>
                </a:solidFill>
                <a:latin typeface="Consolas"/>
                <a:ea typeface="Consolas"/>
                <a:cs typeface="Consolas"/>
                <a:sym typeface="Consolas"/>
              </a:rPr>
              <a:t>pthread_create</a:t>
            </a:r>
            <a:r>
              <a:rPr lang="en-GB">
                <a:solidFill>
                  <a:schemeClr val="accent3"/>
                </a:solidFill>
              </a:rPr>
              <a:t>)</a:t>
            </a:r>
            <a:endParaRPr>
              <a:solidFill>
                <a:schemeClr val="accent3"/>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2E34C9E-E9BF-CC4F-86B1-BF63A77F9D8B}"/>
                  </a:ext>
                </a:extLst>
              </p14:cNvPr>
              <p14:cNvContentPartPr/>
              <p14:nvPr/>
            </p14:nvContentPartPr>
            <p14:xfrm>
              <a:off x="3133080" y="2757240"/>
              <a:ext cx="4147920" cy="791640"/>
            </p14:xfrm>
          </p:contentPart>
        </mc:Choice>
        <mc:Fallback>
          <p:pic>
            <p:nvPicPr>
              <p:cNvPr id="2" name="Ink 1">
                <a:extLst>
                  <a:ext uri="{FF2B5EF4-FFF2-40B4-BE49-F238E27FC236}">
                    <a16:creationId xmlns:a16="http://schemas.microsoft.com/office/drawing/2014/main" id="{12E34C9E-E9BF-CC4F-86B1-BF63A77F9D8B}"/>
                  </a:ext>
                </a:extLst>
              </p:cNvPr>
              <p:cNvPicPr/>
              <p:nvPr/>
            </p:nvPicPr>
            <p:blipFill>
              <a:blip r:embed="rId4"/>
              <a:stretch>
                <a:fillRect/>
              </a:stretch>
            </p:blipFill>
            <p:spPr>
              <a:xfrm>
                <a:off x="3123720" y="2747880"/>
                <a:ext cx="4166640" cy="8103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26" name="Google Shape;426;p56"/>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ii)	Multi-threaded program using pure user threads can never exploit multi-core processors.  </a:t>
            </a:r>
            <a:endParaRPr/>
          </a:p>
          <a:p>
            <a:pPr marL="0" lvl="0" indent="0" algn="l" rtl="0">
              <a:spcBef>
                <a:spcPts val="1200"/>
              </a:spcBef>
              <a:spcAft>
                <a:spcPts val="1200"/>
              </a:spcAft>
              <a:buNone/>
            </a:pP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37BF489-3E84-0243-A280-A5B7A48E0408}"/>
                  </a:ext>
                </a:extLst>
              </p14:cNvPr>
              <p14:cNvContentPartPr/>
              <p14:nvPr/>
            </p14:nvContentPartPr>
            <p14:xfrm>
              <a:off x="3904200" y="2419200"/>
              <a:ext cx="1375560" cy="62280"/>
            </p14:xfrm>
          </p:contentPart>
        </mc:Choice>
        <mc:Fallback>
          <p:pic>
            <p:nvPicPr>
              <p:cNvPr id="2" name="Ink 1">
                <a:extLst>
                  <a:ext uri="{FF2B5EF4-FFF2-40B4-BE49-F238E27FC236}">
                    <a16:creationId xmlns:a16="http://schemas.microsoft.com/office/drawing/2014/main" id="{A37BF489-3E84-0243-A280-A5B7A48E0408}"/>
                  </a:ext>
                </a:extLst>
              </p:cNvPr>
              <p:cNvPicPr/>
              <p:nvPr/>
            </p:nvPicPr>
            <p:blipFill>
              <a:blip r:embed="rId4"/>
              <a:stretch>
                <a:fillRect/>
              </a:stretch>
            </p:blipFill>
            <p:spPr>
              <a:xfrm>
                <a:off x="3894840" y="2409840"/>
                <a:ext cx="1394280" cy="810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Shared Memory</a:t>
            </a:r>
            <a:endParaRPr/>
          </a:p>
        </p:txBody>
      </p:sp>
      <p:sp>
        <p:nvSpPr>
          <p:cNvPr id="151" name="Google Shape;151;p21"/>
          <p:cNvSpPr/>
          <p:nvPr/>
        </p:nvSpPr>
        <p:spPr>
          <a:xfrm>
            <a:off x="859650" y="2592275"/>
            <a:ext cx="2994300" cy="1189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5338875" y="2564100"/>
            <a:ext cx="2994300" cy="118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txBox="1"/>
          <p:nvPr/>
        </p:nvSpPr>
        <p:spPr>
          <a:xfrm>
            <a:off x="859650" y="2727600"/>
            <a:ext cx="2994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Source Code Pro"/>
                <a:ea typeface="Source Code Pro"/>
                <a:cs typeface="Source Code Pro"/>
                <a:sym typeface="Source Code Pro"/>
              </a:rPr>
              <a:t>1.Create</a:t>
            </a:r>
            <a:r>
              <a:rPr lang="en-GB" sz="1600" b="1">
                <a:solidFill>
                  <a:schemeClr val="lt1"/>
                </a:solidFill>
                <a:latin typeface="Lato"/>
                <a:ea typeface="Lato"/>
                <a:cs typeface="Lato"/>
                <a:sym typeface="Lato"/>
              </a:rPr>
              <a:t> and </a:t>
            </a:r>
            <a:r>
              <a:rPr lang="en-GB" sz="1600" b="1">
                <a:solidFill>
                  <a:schemeClr val="lt1"/>
                </a:solidFill>
                <a:latin typeface="Source Code Pro"/>
                <a:ea typeface="Source Code Pro"/>
                <a:cs typeface="Source Code Pro"/>
                <a:sym typeface="Source Code Pro"/>
              </a:rPr>
              <a:t>attach</a:t>
            </a:r>
            <a:r>
              <a:rPr lang="en-GB" sz="1600" b="1">
                <a:solidFill>
                  <a:schemeClr val="lt1"/>
                </a:solidFill>
                <a:latin typeface="Lato"/>
                <a:ea typeface="Lato"/>
                <a:cs typeface="Lato"/>
                <a:sym typeface="Lato"/>
              </a:rPr>
              <a:t> to </a:t>
            </a:r>
            <a:r>
              <a:rPr lang="en-GB" sz="1600" b="1">
                <a:solidFill>
                  <a:schemeClr val="lt1"/>
                </a:solidFill>
                <a:latin typeface="Source Code Pro"/>
                <a:ea typeface="Source Code Pro"/>
                <a:cs typeface="Source Code Pro"/>
                <a:sym typeface="Source Code Pro"/>
              </a:rPr>
              <a:t>M</a:t>
            </a:r>
            <a:endParaRPr sz="1600" b="1">
              <a:solidFill>
                <a:schemeClr val="lt1"/>
              </a:solidFill>
              <a:latin typeface="Source Code Pro"/>
              <a:ea typeface="Source Code Pro"/>
              <a:cs typeface="Source Code Pro"/>
              <a:sym typeface="Source Code Pro"/>
            </a:endParaRPr>
          </a:p>
        </p:txBody>
      </p:sp>
      <p:sp>
        <p:nvSpPr>
          <p:cNvPr id="154" name="Google Shape;154;p21"/>
          <p:cNvSpPr txBox="1"/>
          <p:nvPr/>
        </p:nvSpPr>
        <p:spPr>
          <a:xfrm>
            <a:off x="1065600" y="3191300"/>
            <a:ext cx="250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Source Code Pro"/>
                <a:ea typeface="Source Code Pro"/>
                <a:cs typeface="Source Code Pro"/>
                <a:sym typeface="Source Code Pro"/>
              </a:rPr>
              <a:t>2.Read</a:t>
            </a:r>
            <a:r>
              <a:rPr lang="en-GB" sz="1600" b="1">
                <a:solidFill>
                  <a:schemeClr val="lt1"/>
                </a:solidFill>
                <a:latin typeface="Lato"/>
                <a:ea typeface="Lato"/>
                <a:cs typeface="Lato"/>
                <a:sym typeface="Lato"/>
              </a:rPr>
              <a:t>/</a:t>
            </a:r>
            <a:r>
              <a:rPr lang="en-GB" sz="1600" b="1">
                <a:solidFill>
                  <a:schemeClr val="lt1"/>
                </a:solidFill>
                <a:latin typeface="Source Code Pro"/>
                <a:ea typeface="Source Code Pro"/>
                <a:cs typeface="Source Code Pro"/>
                <a:sym typeface="Source Code Pro"/>
              </a:rPr>
              <a:t>Write</a:t>
            </a:r>
            <a:r>
              <a:rPr lang="en-GB" sz="1600" b="1">
                <a:solidFill>
                  <a:schemeClr val="lt1"/>
                </a:solidFill>
                <a:latin typeface="Lato"/>
                <a:ea typeface="Lato"/>
                <a:cs typeface="Lato"/>
                <a:sym typeface="Lato"/>
              </a:rPr>
              <a:t> to  </a:t>
            </a:r>
            <a:r>
              <a:rPr lang="en-GB" sz="1600" b="1">
                <a:solidFill>
                  <a:schemeClr val="lt1"/>
                </a:solidFill>
                <a:latin typeface="Source Code Pro"/>
                <a:ea typeface="Source Code Pro"/>
                <a:cs typeface="Source Code Pro"/>
                <a:sym typeface="Source Code Pro"/>
              </a:rPr>
              <a:t>M</a:t>
            </a:r>
            <a:endParaRPr sz="1600" b="1">
              <a:solidFill>
                <a:schemeClr val="lt1"/>
              </a:solidFill>
              <a:latin typeface="Source Code Pro"/>
              <a:ea typeface="Source Code Pro"/>
              <a:cs typeface="Source Code Pro"/>
              <a:sym typeface="Source Code Pro"/>
            </a:endParaRPr>
          </a:p>
        </p:txBody>
      </p:sp>
      <p:sp>
        <p:nvSpPr>
          <p:cNvPr id="155" name="Google Shape;155;p21"/>
          <p:cNvSpPr txBox="1"/>
          <p:nvPr/>
        </p:nvSpPr>
        <p:spPr>
          <a:xfrm>
            <a:off x="5629875" y="2727600"/>
            <a:ext cx="2412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Source Code Pro"/>
                <a:ea typeface="Source Code Pro"/>
                <a:cs typeface="Source Code Pro"/>
                <a:sym typeface="Source Code Pro"/>
              </a:rPr>
              <a:t>1.Attach</a:t>
            </a:r>
            <a:r>
              <a:rPr lang="en-GB" sz="1600" b="1">
                <a:solidFill>
                  <a:schemeClr val="lt1"/>
                </a:solidFill>
                <a:latin typeface="Lato"/>
                <a:ea typeface="Lato"/>
                <a:cs typeface="Lato"/>
                <a:sym typeface="Lato"/>
              </a:rPr>
              <a:t> to </a:t>
            </a:r>
            <a:r>
              <a:rPr lang="en-GB" sz="1600" b="1">
                <a:solidFill>
                  <a:schemeClr val="lt1"/>
                </a:solidFill>
                <a:latin typeface="Source Code Pro"/>
                <a:ea typeface="Source Code Pro"/>
                <a:cs typeface="Source Code Pro"/>
                <a:sym typeface="Source Code Pro"/>
              </a:rPr>
              <a:t>M</a:t>
            </a:r>
            <a:endParaRPr sz="1600" b="1">
              <a:solidFill>
                <a:schemeClr val="lt1"/>
              </a:solidFill>
              <a:latin typeface="Source Code Pro"/>
              <a:ea typeface="Source Code Pro"/>
              <a:cs typeface="Source Code Pro"/>
              <a:sym typeface="Source Code Pro"/>
            </a:endParaRPr>
          </a:p>
        </p:txBody>
      </p:sp>
      <p:sp>
        <p:nvSpPr>
          <p:cNvPr id="156" name="Google Shape;156;p21"/>
          <p:cNvSpPr txBox="1"/>
          <p:nvPr/>
        </p:nvSpPr>
        <p:spPr>
          <a:xfrm>
            <a:off x="5536725" y="3191300"/>
            <a:ext cx="2598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Source Code Pro"/>
                <a:ea typeface="Source Code Pro"/>
                <a:cs typeface="Source Code Pro"/>
                <a:sym typeface="Source Code Pro"/>
              </a:rPr>
              <a:t>2.Read</a:t>
            </a:r>
            <a:r>
              <a:rPr lang="en-GB" sz="1600" b="1">
                <a:solidFill>
                  <a:schemeClr val="lt1"/>
                </a:solidFill>
                <a:latin typeface="Lato"/>
                <a:ea typeface="Lato"/>
                <a:cs typeface="Lato"/>
                <a:sym typeface="Lato"/>
              </a:rPr>
              <a:t>/</a:t>
            </a:r>
            <a:r>
              <a:rPr lang="en-GB" sz="1600" b="1">
                <a:solidFill>
                  <a:schemeClr val="lt1"/>
                </a:solidFill>
                <a:latin typeface="Source Code Pro"/>
                <a:ea typeface="Source Code Pro"/>
                <a:cs typeface="Source Code Pro"/>
                <a:sym typeface="Source Code Pro"/>
              </a:rPr>
              <a:t>Write</a:t>
            </a:r>
            <a:r>
              <a:rPr lang="en-GB" sz="1600" b="1">
                <a:solidFill>
                  <a:schemeClr val="lt1"/>
                </a:solidFill>
                <a:latin typeface="Lato"/>
                <a:ea typeface="Lato"/>
                <a:cs typeface="Lato"/>
                <a:sym typeface="Lato"/>
              </a:rPr>
              <a:t> to  </a:t>
            </a:r>
            <a:r>
              <a:rPr lang="en-GB" sz="1600" b="1">
                <a:solidFill>
                  <a:schemeClr val="lt1"/>
                </a:solidFill>
                <a:latin typeface="Source Code Pro"/>
                <a:ea typeface="Source Code Pro"/>
                <a:cs typeface="Source Code Pro"/>
                <a:sym typeface="Source Code Pro"/>
              </a:rPr>
              <a:t>M</a:t>
            </a:r>
            <a:endParaRPr sz="1600" b="1">
              <a:solidFill>
                <a:schemeClr val="lt1"/>
              </a:solidFill>
              <a:latin typeface="Source Code Pro"/>
              <a:ea typeface="Source Code Pro"/>
              <a:cs typeface="Source Code Pro"/>
              <a:sym typeface="Source Code Pro"/>
            </a:endParaRPr>
          </a:p>
        </p:txBody>
      </p:sp>
      <p:sp>
        <p:nvSpPr>
          <p:cNvPr id="157" name="Google Shape;157;p21"/>
          <p:cNvSpPr txBox="1"/>
          <p:nvPr/>
        </p:nvSpPr>
        <p:spPr>
          <a:xfrm>
            <a:off x="859650" y="3903050"/>
            <a:ext cx="2994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a:latin typeface="Lato"/>
                <a:ea typeface="Lato"/>
                <a:cs typeface="Lato"/>
                <a:sym typeface="Lato"/>
              </a:rPr>
              <a:t>Process 1</a:t>
            </a:r>
            <a:endParaRPr>
              <a:latin typeface="Lato"/>
              <a:ea typeface="Lato"/>
              <a:cs typeface="Lato"/>
              <a:sym typeface="Lato"/>
            </a:endParaRPr>
          </a:p>
        </p:txBody>
      </p:sp>
      <p:sp>
        <p:nvSpPr>
          <p:cNvPr id="158" name="Google Shape;158;p21"/>
          <p:cNvSpPr txBox="1"/>
          <p:nvPr/>
        </p:nvSpPr>
        <p:spPr>
          <a:xfrm>
            <a:off x="5338875" y="3903038"/>
            <a:ext cx="2994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a:latin typeface="Lato"/>
                <a:ea typeface="Lato"/>
                <a:cs typeface="Lato"/>
                <a:sym typeface="Lato"/>
              </a:rPr>
              <a:t>Process 2</a:t>
            </a:r>
            <a:endParaRPr>
              <a:latin typeface="Lato"/>
              <a:ea typeface="Lato"/>
              <a:cs typeface="Lato"/>
              <a:sym typeface="Lato"/>
            </a:endParaRPr>
          </a:p>
        </p:txBody>
      </p:sp>
      <p:sp>
        <p:nvSpPr>
          <p:cNvPr id="159" name="Google Shape;159;p21"/>
          <p:cNvSpPr/>
          <p:nvPr/>
        </p:nvSpPr>
        <p:spPr>
          <a:xfrm>
            <a:off x="3568800" y="1260000"/>
            <a:ext cx="1862700" cy="11178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Lato"/>
                <a:ea typeface="Lato"/>
                <a:cs typeface="Lato"/>
                <a:sym typeface="Lato"/>
              </a:rPr>
              <a:t>Shared Memory </a:t>
            </a:r>
            <a:endParaRPr sz="1600" b="1">
              <a:solidFill>
                <a:schemeClr val="lt1"/>
              </a:solidFill>
              <a:latin typeface="Lato"/>
              <a:ea typeface="Lato"/>
              <a:cs typeface="Lato"/>
              <a:sym typeface="Lato"/>
            </a:endParaRPr>
          </a:p>
          <a:p>
            <a:pPr marL="0" lvl="0" indent="0" algn="ctr" rtl="0">
              <a:spcBef>
                <a:spcPts val="0"/>
              </a:spcBef>
              <a:spcAft>
                <a:spcPts val="0"/>
              </a:spcAft>
              <a:buNone/>
            </a:pPr>
            <a:r>
              <a:rPr lang="en-GB" sz="1600" b="1">
                <a:solidFill>
                  <a:schemeClr val="lt1"/>
                </a:solidFill>
                <a:latin typeface="Source Code Pro"/>
                <a:ea typeface="Source Code Pro"/>
                <a:cs typeface="Source Code Pro"/>
                <a:sym typeface="Source Code Pro"/>
              </a:rPr>
              <a:t>M</a:t>
            </a:r>
            <a:endParaRPr sz="1600" b="1">
              <a:solidFill>
                <a:schemeClr val="lt1"/>
              </a:solidFill>
              <a:latin typeface="Source Code Pro"/>
              <a:ea typeface="Source Code Pro"/>
              <a:cs typeface="Source Code Pro"/>
              <a:sym typeface="Source Code Pro"/>
            </a:endParaRPr>
          </a:p>
        </p:txBody>
      </p:sp>
      <p:cxnSp>
        <p:nvCxnSpPr>
          <p:cNvPr id="160" name="Google Shape;160;p21"/>
          <p:cNvCxnSpPr>
            <a:stCxn id="153" idx="0"/>
            <a:endCxn id="159" idx="1"/>
          </p:cNvCxnSpPr>
          <p:nvPr/>
        </p:nvCxnSpPr>
        <p:spPr>
          <a:xfrm rot="-5400000">
            <a:off x="2508450" y="1667250"/>
            <a:ext cx="908700" cy="1212000"/>
          </a:xfrm>
          <a:prstGeom prst="bentConnector2">
            <a:avLst/>
          </a:prstGeom>
          <a:noFill/>
          <a:ln w="19050" cap="flat" cmpd="sng">
            <a:solidFill>
              <a:schemeClr val="dk2"/>
            </a:solidFill>
            <a:prstDash val="solid"/>
            <a:round/>
            <a:headEnd type="none" w="med" len="med"/>
            <a:tailEnd type="triangle" w="med" len="med"/>
          </a:ln>
        </p:spPr>
      </p:cxnSp>
      <p:cxnSp>
        <p:nvCxnSpPr>
          <p:cNvPr id="161" name="Google Shape;161;p21"/>
          <p:cNvCxnSpPr>
            <a:stCxn id="155" idx="0"/>
            <a:endCxn id="159" idx="3"/>
          </p:cNvCxnSpPr>
          <p:nvPr/>
        </p:nvCxnSpPr>
        <p:spPr>
          <a:xfrm rot="5400000" flipH="1">
            <a:off x="5679375" y="1570950"/>
            <a:ext cx="908700" cy="1404600"/>
          </a:xfrm>
          <a:prstGeom prst="bentConnector2">
            <a:avLst/>
          </a:prstGeom>
          <a:noFill/>
          <a:ln w="19050" cap="flat" cmpd="sng">
            <a:solidFill>
              <a:schemeClr val="dk2"/>
            </a:solidFill>
            <a:prstDash val="solid"/>
            <a:round/>
            <a:headEnd type="none" w="med" len="med"/>
            <a:tailEnd type="triangle" w="med" len="med"/>
          </a:ln>
        </p:spPr>
      </p:cxnSp>
      <p:sp>
        <p:nvSpPr>
          <p:cNvPr id="162" name="Google Shape;162;p21"/>
          <p:cNvSpPr txBox="1"/>
          <p:nvPr/>
        </p:nvSpPr>
        <p:spPr>
          <a:xfrm>
            <a:off x="2414100" y="1432950"/>
            <a:ext cx="108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Involve OS</a:t>
            </a:r>
            <a:endParaRPr>
              <a:latin typeface="Lato"/>
              <a:ea typeface="Lato"/>
              <a:cs typeface="Lato"/>
              <a:sym typeface="Lato"/>
            </a:endParaRPr>
          </a:p>
        </p:txBody>
      </p:sp>
      <p:sp>
        <p:nvSpPr>
          <p:cNvPr id="163" name="Google Shape;163;p21"/>
          <p:cNvSpPr txBox="1"/>
          <p:nvPr/>
        </p:nvSpPr>
        <p:spPr>
          <a:xfrm>
            <a:off x="5640900" y="1432950"/>
            <a:ext cx="108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Involve OS</a:t>
            </a:r>
            <a:endParaRPr>
              <a:latin typeface="Lato"/>
              <a:ea typeface="Lato"/>
              <a:cs typeface="Lato"/>
              <a:sym typeface="Lato"/>
            </a:endParaRPr>
          </a:p>
        </p:txBody>
      </p:sp>
      <p:cxnSp>
        <p:nvCxnSpPr>
          <p:cNvPr id="164" name="Google Shape;164;p21"/>
          <p:cNvCxnSpPr>
            <a:stCxn id="154" idx="3"/>
          </p:cNvCxnSpPr>
          <p:nvPr/>
        </p:nvCxnSpPr>
        <p:spPr>
          <a:xfrm rot="10800000" flipH="1">
            <a:off x="3568800" y="2377250"/>
            <a:ext cx="643500" cy="1029600"/>
          </a:xfrm>
          <a:prstGeom prst="bentConnector2">
            <a:avLst/>
          </a:prstGeom>
          <a:noFill/>
          <a:ln w="19050" cap="flat" cmpd="sng">
            <a:solidFill>
              <a:schemeClr val="dk2"/>
            </a:solidFill>
            <a:prstDash val="solid"/>
            <a:round/>
            <a:headEnd type="none" w="med" len="med"/>
            <a:tailEnd type="triangle" w="med" len="med"/>
          </a:ln>
        </p:spPr>
      </p:cxnSp>
      <p:cxnSp>
        <p:nvCxnSpPr>
          <p:cNvPr id="165" name="Google Shape;165;p21"/>
          <p:cNvCxnSpPr>
            <a:stCxn id="156" idx="1"/>
          </p:cNvCxnSpPr>
          <p:nvPr/>
        </p:nvCxnSpPr>
        <p:spPr>
          <a:xfrm rot="10800000">
            <a:off x="4799625" y="2377250"/>
            <a:ext cx="737100" cy="1029600"/>
          </a:xfrm>
          <a:prstGeom prst="bentConnector2">
            <a:avLst/>
          </a:prstGeom>
          <a:noFill/>
          <a:ln w="19050" cap="flat" cmpd="sng">
            <a:solidFill>
              <a:schemeClr val="dk2"/>
            </a:solidFill>
            <a:prstDash val="solid"/>
            <a:round/>
            <a:headEnd type="none" w="med" len="med"/>
            <a:tailEnd type="triangle" w="med" len="med"/>
          </a:ln>
        </p:spPr>
      </p:cxnSp>
      <p:sp>
        <p:nvSpPr>
          <p:cNvPr id="166" name="Google Shape;166;p21"/>
          <p:cNvSpPr txBox="1"/>
          <p:nvPr/>
        </p:nvSpPr>
        <p:spPr>
          <a:xfrm>
            <a:off x="3894113" y="3468938"/>
            <a:ext cx="134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Lato"/>
                <a:ea typeface="Lato"/>
                <a:cs typeface="Lato"/>
                <a:sym typeface="Lato"/>
              </a:rPr>
              <a:t>Normal access</a:t>
            </a:r>
            <a:endParaRPr>
              <a:latin typeface="Lato"/>
              <a:ea typeface="Lato"/>
              <a:cs typeface="Lato"/>
              <a:sym typeface="Lato"/>
            </a:endParaRPr>
          </a:p>
        </p:txBody>
      </p:sp>
      <p:sp>
        <p:nvSpPr>
          <p:cNvPr id="167" name="Google Shape;167;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32" name="Google Shape;432;p57"/>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ii)	Multi-threaded program using pure user threads can never exploit multi-core processors.  </a:t>
            </a:r>
            <a:endParaRPr/>
          </a:p>
          <a:p>
            <a:pPr marL="0" lvl="0" indent="0" algn="l" rtl="0">
              <a:spcBef>
                <a:spcPts val="1200"/>
              </a:spcBef>
              <a:spcAft>
                <a:spcPts val="0"/>
              </a:spcAft>
              <a:buNone/>
            </a:pPr>
            <a:r>
              <a:rPr lang="en-GB">
                <a:solidFill>
                  <a:schemeClr val="accent3"/>
                </a:solidFill>
              </a:rPr>
              <a:t>True: This is the main short coming of user thread as OS is not aware of the threads. </a:t>
            </a:r>
            <a:endParaRPr>
              <a:solidFill>
                <a:schemeClr val="accent3"/>
              </a:solidFill>
            </a:endParaRPr>
          </a:p>
          <a:p>
            <a:pPr marL="0" lvl="0" indent="0" algn="l" rtl="0">
              <a:spcBef>
                <a:spcPts val="1200"/>
              </a:spcBef>
              <a:spcAft>
                <a:spcPts val="1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38" name="Google Shape;438;p58"/>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iii)	If we use a 1-to-1 binding in a hybrid thread model, the end result is the same as pure-user thread model.  </a:t>
            </a:r>
            <a:endParaRPr/>
          </a:p>
          <a:p>
            <a:pPr marL="0" lvl="0" indent="0" algn="l" rtl="0">
              <a:spcBef>
                <a:spcPts val="120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9"/>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44" name="Google Shape;444;p59"/>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iii)	If we use a 1-to-1 binding in a hybrid thread model, the end result is the same as pure-user thread model.  </a:t>
            </a:r>
            <a:endParaRPr/>
          </a:p>
          <a:p>
            <a:pPr marL="0" lvl="0" indent="0" algn="l" rtl="0">
              <a:spcBef>
                <a:spcPts val="1200"/>
              </a:spcBef>
              <a:spcAft>
                <a:spcPts val="0"/>
              </a:spcAft>
              <a:buNone/>
            </a:pPr>
            <a:r>
              <a:rPr lang="en-GB">
                <a:solidFill>
                  <a:schemeClr val="accent3"/>
                </a:solidFill>
              </a:rPr>
              <a:t>False: The result is a pure kernel-thread model as each user thread is bounded to a kernel thread that can be scheduled. </a:t>
            </a:r>
            <a:endParaRPr>
              <a:solidFill>
                <a:schemeClr val="accent3"/>
              </a:solidFill>
            </a:endParaRPr>
          </a:p>
          <a:p>
            <a:pPr marL="0" lvl="0" indent="0" algn="l" rtl="0">
              <a:spcBef>
                <a:spcPts val="1200"/>
              </a:spcBef>
              <a:spcAft>
                <a:spcPts val="1200"/>
              </a:spcAft>
              <a:buNone/>
            </a:pP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E0269CC-37B8-C242-85C7-4A6563356CFF}"/>
                  </a:ext>
                </a:extLst>
              </p14:cNvPr>
              <p14:cNvContentPartPr/>
              <p14:nvPr/>
            </p14:nvContentPartPr>
            <p14:xfrm>
              <a:off x="3435840" y="65880"/>
              <a:ext cx="4845600" cy="2374200"/>
            </p14:xfrm>
          </p:contentPart>
        </mc:Choice>
        <mc:Fallback>
          <p:pic>
            <p:nvPicPr>
              <p:cNvPr id="2" name="Ink 1">
                <a:extLst>
                  <a:ext uri="{FF2B5EF4-FFF2-40B4-BE49-F238E27FC236}">
                    <a16:creationId xmlns:a16="http://schemas.microsoft.com/office/drawing/2014/main" id="{2E0269CC-37B8-C242-85C7-4A6563356CFF}"/>
                  </a:ext>
                </a:extLst>
              </p:cNvPr>
              <p:cNvPicPr/>
              <p:nvPr/>
            </p:nvPicPr>
            <p:blipFill>
              <a:blip r:embed="rId4"/>
              <a:stretch>
                <a:fillRect/>
              </a:stretch>
            </p:blipFill>
            <p:spPr>
              <a:xfrm>
                <a:off x="3426480" y="56520"/>
                <a:ext cx="4864320" cy="239292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0"/>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50" name="Google Shape;450;p60"/>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iv)	On a single-core processor that supports simultaneous multithreading, we can execute more than one thread at the same time.</a:t>
            </a:r>
            <a:endParaRPr>
              <a:solidFill>
                <a:schemeClr val="accent3"/>
              </a:solidFill>
            </a:endParaRPr>
          </a:p>
          <a:p>
            <a:pPr marL="0" lvl="0" indent="0" algn="l" rtl="0">
              <a:spcBef>
                <a:spcPts val="1200"/>
              </a:spcBef>
              <a:spcAft>
                <a:spcPts val="1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Question 4b</a:t>
            </a:r>
            <a:endParaRPr/>
          </a:p>
        </p:txBody>
      </p:sp>
      <p:sp>
        <p:nvSpPr>
          <p:cNvPr id="456" name="Google Shape;456;p61"/>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	Evaluate each of the following statements regarding Thread and POSIX Thread (pthread) as True or False.  </a:t>
            </a:r>
            <a:endParaRPr/>
          </a:p>
          <a:p>
            <a:pPr marL="0" lvl="0" indent="0" algn="l" rtl="0">
              <a:spcBef>
                <a:spcPts val="1200"/>
              </a:spcBef>
              <a:spcAft>
                <a:spcPts val="0"/>
              </a:spcAft>
              <a:buNone/>
            </a:pPr>
            <a:r>
              <a:rPr lang="en-GB"/>
              <a:t>iv)	On a single-core processor that supports simultaneous multithreading, we can execute more than one thread at the same time.</a:t>
            </a:r>
            <a:endParaRPr/>
          </a:p>
          <a:p>
            <a:pPr marL="0" lvl="0" indent="0" algn="l" rtl="0">
              <a:spcBef>
                <a:spcPts val="1200"/>
              </a:spcBef>
              <a:spcAft>
                <a:spcPts val="0"/>
              </a:spcAft>
              <a:buNone/>
            </a:pPr>
            <a:r>
              <a:rPr lang="en-GB">
                <a:solidFill>
                  <a:schemeClr val="accent3"/>
                </a:solidFill>
              </a:rPr>
              <a:t>True: Hardware support on modern processors supports simultanious multi-threading that allow threads to run natively and in parallel on the same core (e.g. hyperthreading on Intel processor)</a:t>
            </a:r>
            <a:endParaRPr>
              <a:solidFill>
                <a:schemeClr val="accent3"/>
              </a:solidFill>
            </a:endParaRPr>
          </a:p>
          <a:p>
            <a:pPr marL="0" lvl="0" indent="0" algn="l" rtl="0">
              <a:spcBef>
                <a:spcPts val="1200"/>
              </a:spcBef>
              <a:spcAft>
                <a:spcPts val="1200"/>
              </a:spcAft>
              <a:buNone/>
            </a:pP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E8FB2D5-DBEC-ED4B-AAD3-F01180DB3B96}"/>
                  </a:ext>
                </a:extLst>
              </p14:cNvPr>
              <p14:cNvContentPartPr/>
              <p14:nvPr/>
            </p14:nvContentPartPr>
            <p14:xfrm>
              <a:off x="4745160" y="2414880"/>
              <a:ext cx="2240280" cy="74880"/>
            </p14:xfrm>
          </p:contentPart>
        </mc:Choice>
        <mc:Fallback>
          <p:pic>
            <p:nvPicPr>
              <p:cNvPr id="2" name="Ink 1">
                <a:extLst>
                  <a:ext uri="{FF2B5EF4-FFF2-40B4-BE49-F238E27FC236}">
                    <a16:creationId xmlns:a16="http://schemas.microsoft.com/office/drawing/2014/main" id="{CE8FB2D5-DBEC-ED4B-AAD3-F01180DB3B96}"/>
                  </a:ext>
                </a:extLst>
              </p:cNvPr>
              <p:cNvPicPr/>
              <p:nvPr/>
            </p:nvPicPr>
            <p:blipFill>
              <a:blip r:embed="rId4"/>
              <a:stretch>
                <a:fillRect/>
              </a:stretch>
            </p:blipFill>
            <p:spPr>
              <a:xfrm>
                <a:off x="4735800" y="2405520"/>
                <a:ext cx="2259000" cy="936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2"/>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Optional</a:t>
            </a:r>
            <a:endParaRPr/>
          </a:p>
        </p:txBody>
      </p:sp>
      <p:sp>
        <p:nvSpPr>
          <p:cNvPr id="462" name="Google Shape;462;p62"/>
          <p:cNvSpPr txBox="1">
            <a:spLocks noGrp="1"/>
          </p:cNvSpPr>
          <p:nvPr>
            <p:ph type="body" idx="1"/>
          </p:nvPr>
        </p:nvSpPr>
        <p:spPr>
          <a:xfrm>
            <a:off x="729450" y="1327650"/>
            <a:ext cx="7688700" cy="3657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we would like to modify the code in shm.c such that the output is deterministic regardless of how large n and nChild are. More precisely, we want the processes to take turns when modifying the result value that resides in the shared memory. To this end, we will add another field in the shared memory, called the order value, that specifies which process’ turn it is to increment the shared result. Each process has an associated pOrder and checks whether the value order is equal to its pOrder; if it is, then it proceeds to increment the shared result. Otherwise, it waits until the order value is equal to its pOrder. </a:t>
            </a:r>
            <a:endParaRPr/>
          </a:p>
          <a:p>
            <a:pPr marL="0" lvl="0" indent="0" algn="l" rtl="0">
              <a:spcBef>
                <a:spcPts val="1200"/>
              </a:spcBef>
              <a:spcAft>
                <a:spcPts val="0"/>
              </a:spcAft>
              <a:buNone/>
            </a:pPr>
            <a:r>
              <a:rPr lang="en-GB"/>
              <a:t>Your task is to modify the code in shm_protected.c to achieve the desired result. You will have to: </a:t>
            </a:r>
            <a:endParaRPr/>
          </a:p>
          <a:p>
            <a:pPr marL="0" lvl="0" indent="0" algn="l" rtl="0">
              <a:spcBef>
                <a:spcPts val="1200"/>
              </a:spcBef>
              <a:spcAft>
                <a:spcPts val="0"/>
              </a:spcAft>
              <a:buNone/>
            </a:pPr>
            <a:r>
              <a:rPr lang="en-GB"/>
              <a:t>a)	Create a shared memory region with two locations, one for the shared result, and the other one for the order value; </a:t>
            </a:r>
            <a:endParaRPr/>
          </a:p>
          <a:p>
            <a:pPr marL="0" lvl="0" indent="0" algn="l" rtl="0">
              <a:spcBef>
                <a:spcPts val="1200"/>
              </a:spcBef>
              <a:spcAft>
                <a:spcPts val="0"/>
              </a:spcAft>
              <a:buNone/>
            </a:pPr>
            <a:r>
              <a:rPr lang="en-GB"/>
              <a:t>b)	Write the logic that allows a process to modify the shared result only if the order value is equal to its pOrder (the skeleton already takes care of assigning the right pOrder to each process); </a:t>
            </a:r>
            <a:endParaRPr/>
          </a:p>
          <a:p>
            <a:pPr marL="0" lvl="0" indent="0" algn="l" rtl="0">
              <a:spcBef>
                <a:spcPts val="1200"/>
              </a:spcBef>
              <a:spcAft>
                <a:spcPts val="0"/>
              </a:spcAft>
              <a:buNone/>
            </a:pPr>
            <a:r>
              <a:rPr lang="en-GB"/>
              <a:t>c)	Print the result value and cleanup the shared memory.   </a:t>
            </a:r>
            <a:endParaRPr/>
          </a:p>
          <a:p>
            <a:pPr marL="0" lvl="0" indent="0" algn="l" rtl="0">
              <a:spcBef>
                <a:spcPts val="1200"/>
              </a:spcBef>
              <a:spcAft>
                <a:spcPts val="1200"/>
              </a:spcAft>
              <a:buNone/>
            </a:pPr>
            <a:r>
              <a:rPr lang="en-GB"/>
              <a:t>Why is shm faster than shm_protected? Why is running shm_protected with large values for nChild particularly slow? </a:t>
            </a:r>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606A1A0-8CEA-0E40-92CA-01C707D8CB09}"/>
                  </a:ext>
                </a:extLst>
              </p14:cNvPr>
              <p14:cNvContentPartPr/>
              <p14:nvPr/>
            </p14:nvContentPartPr>
            <p14:xfrm>
              <a:off x="342000" y="1714680"/>
              <a:ext cx="7746840" cy="2798640"/>
            </p14:xfrm>
          </p:contentPart>
        </mc:Choice>
        <mc:Fallback>
          <p:pic>
            <p:nvPicPr>
              <p:cNvPr id="2" name="Ink 1">
                <a:extLst>
                  <a:ext uri="{FF2B5EF4-FFF2-40B4-BE49-F238E27FC236}">
                    <a16:creationId xmlns:a16="http://schemas.microsoft.com/office/drawing/2014/main" id="{A606A1A0-8CEA-0E40-92CA-01C707D8CB09}"/>
                  </a:ext>
                </a:extLst>
              </p:cNvPr>
              <p:cNvPicPr/>
              <p:nvPr/>
            </p:nvPicPr>
            <p:blipFill>
              <a:blip r:embed="rId4"/>
              <a:stretch>
                <a:fillRect/>
              </a:stretch>
            </p:blipFill>
            <p:spPr>
              <a:xfrm>
                <a:off x="332640" y="1705320"/>
                <a:ext cx="7765560" cy="281736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3"/>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Optional</a:t>
            </a:r>
            <a:endParaRPr/>
          </a:p>
        </p:txBody>
      </p:sp>
      <p:pic>
        <p:nvPicPr>
          <p:cNvPr id="468" name="Google Shape;468;p63"/>
          <p:cNvPicPr preferRelativeResize="0"/>
          <p:nvPr/>
        </p:nvPicPr>
        <p:blipFill rotWithShape="1">
          <a:blip r:embed="rId3">
            <a:alphaModFix/>
          </a:blip>
          <a:srcRect b="3512"/>
          <a:stretch/>
        </p:blipFill>
        <p:spPr>
          <a:xfrm>
            <a:off x="727650" y="1305475"/>
            <a:ext cx="4796125" cy="363554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8FDEF0F-1596-434C-A8FF-4070A54EA6F8}"/>
                  </a:ext>
                </a:extLst>
              </p14:cNvPr>
              <p14:cNvContentPartPr/>
              <p14:nvPr/>
            </p14:nvContentPartPr>
            <p14:xfrm>
              <a:off x="455760" y="1376640"/>
              <a:ext cx="3547800" cy="3520080"/>
            </p14:xfrm>
          </p:contentPart>
        </mc:Choice>
        <mc:Fallback>
          <p:pic>
            <p:nvPicPr>
              <p:cNvPr id="2" name="Ink 1">
                <a:extLst>
                  <a:ext uri="{FF2B5EF4-FFF2-40B4-BE49-F238E27FC236}">
                    <a16:creationId xmlns:a16="http://schemas.microsoft.com/office/drawing/2014/main" id="{58FDEF0F-1596-434C-A8FF-4070A54EA6F8}"/>
                  </a:ext>
                </a:extLst>
              </p:cNvPr>
              <p:cNvPicPr/>
              <p:nvPr/>
            </p:nvPicPr>
            <p:blipFill>
              <a:blip r:embed="rId5"/>
              <a:stretch>
                <a:fillRect/>
              </a:stretch>
            </p:blipFill>
            <p:spPr>
              <a:xfrm>
                <a:off x="446400" y="1367280"/>
                <a:ext cx="3566520" cy="35388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Optional</a:t>
            </a:r>
            <a:endParaRPr/>
          </a:p>
        </p:txBody>
      </p:sp>
      <p:pic>
        <p:nvPicPr>
          <p:cNvPr id="474" name="Google Shape;474;p64"/>
          <p:cNvPicPr preferRelativeResize="0"/>
          <p:nvPr/>
        </p:nvPicPr>
        <p:blipFill>
          <a:blip r:embed="rId3">
            <a:alphaModFix/>
          </a:blip>
          <a:stretch>
            <a:fillRect/>
          </a:stretch>
        </p:blipFill>
        <p:spPr>
          <a:xfrm>
            <a:off x="727650" y="1248925"/>
            <a:ext cx="5725774" cy="382029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9B19C2A-470E-3645-9048-75F421F63E1E}"/>
                  </a:ext>
                </a:extLst>
              </p14:cNvPr>
              <p14:cNvContentPartPr/>
              <p14:nvPr/>
            </p14:nvContentPartPr>
            <p14:xfrm>
              <a:off x="412200" y="1723320"/>
              <a:ext cx="5396760" cy="3107160"/>
            </p14:xfrm>
          </p:contentPart>
        </mc:Choice>
        <mc:Fallback>
          <p:pic>
            <p:nvPicPr>
              <p:cNvPr id="2" name="Ink 1">
                <a:extLst>
                  <a:ext uri="{FF2B5EF4-FFF2-40B4-BE49-F238E27FC236}">
                    <a16:creationId xmlns:a16="http://schemas.microsoft.com/office/drawing/2014/main" id="{29B19C2A-470E-3645-9048-75F421F63E1E}"/>
                  </a:ext>
                </a:extLst>
              </p:cNvPr>
              <p:cNvPicPr/>
              <p:nvPr/>
            </p:nvPicPr>
            <p:blipFill>
              <a:blip r:embed="rId5"/>
              <a:stretch>
                <a:fillRect/>
              </a:stretch>
            </p:blipFill>
            <p:spPr>
              <a:xfrm>
                <a:off x="402840" y="1713960"/>
                <a:ext cx="5415480" cy="312588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5"/>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Optional</a:t>
            </a:r>
            <a:endParaRPr/>
          </a:p>
        </p:txBody>
      </p:sp>
      <p:sp>
        <p:nvSpPr>
          <p:cNvPr id="480" name="Google Shape;480;p65"/>
          <p:cNvSpPr txBox="1">
            <a:spLocks noGrp="1"/>
          </p:cNvSpPr>
          <p:nvPr>
            <p:ph type="body" idx="1"/>
          </p:nvPr>
        </p:nvSpPr>
        <p:spPr>
          <a:xfrm>
            <a:off x="729450" y="1460025"/>
            <a:ext cx="7688700" cy="3312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Why is shm faster than shm_protected? Why is running shm_protected with large values for nChild particularly slow? </a:t>
            </a:r>
            <a:endParaRPr/>
          </a:p>
          <a:p>
            <a:pPr marL="0" lvl="0" indent="0" algn="l" rtl="0">
              <a:spcBef>
                <a:spcPts val="1200"/>
              </a:spcBef>
              <a:spcAft>
                <a:spcPts val="0"/>
              </a:spcAft>
              <a:buNone/>
            </a:pPr>
            <a:r>
              <a:rPr lang="en-GB">
                <a:solidFill>
                  <a:schemeClr val="accent3"/>
                </a:solidFill>
              </a:rPr>
              <a:t>Answer:  </a:t>
            </a:r>
            <a:endParaRPr>
              <a:solidFill>
                <a:schemeClr val="accent3"/>
              </a:solidFill>
            </a:endParaRPr>
          </a:p>
          <a:p>
            <a:pPr marL="0" lvl="0" indent="0" algn="l" rtl="0">
              <a:spcBef>
                <a:spcPts val="1200"/>
              </a:spcBef>
              <a:spcAft>
                <a:spcPts val="0"/>
              </a:spcAft>
              <a:buNone/>
            </a:pPr>
            <a:r>
              <a:rPr lang="en-GB">
                <a:solidFill>
                  <a:schemeClr val="accent3"/>
                </a:solidFill>
              </a:rPr>
              <a:t>To guarantee that two processes won’t try to modify the shared memory location at the same time, we must serialize the access to it, i.e., make it impossible for two processes to have access to it at the same time. Serializing the code will, of course, make the execution time longer. </a:t>
            </a:r>
            <a:endParaRPr>
              <a:solidFill>
                <a:schemeClr val="accent3"/>
              </a:solidFill>
            </a:endParaRPr>
          </a:p>
          <a:p>
            <a:pPr marL="0" lvl="0" indent="0" algn="l" rtl="0">
              <a:spcBef>
                <a:spcPts val="1200"/>
              </a:spcBef>
              <a:spcAft>
                <a:spcPts val="1200"/>
              </a:spcAft>
              <a:buNone/>
            </a:pPr>
            <a:r>
              <a:rPr lang="en-GB">
                <a:solidFill>
                  <a:schemeClr val="accent3"/>
                </a:solidFill>
              </a:rPr>
              <a:t>The technique we use to prevent simultaneous access is called </a:t>
            </a:r>
            <a:r>
              <a:rPr lang="en-GB" b="1">
                <a:solidFill>
                  <a:schemeClr val="accent3"/>
                </a:solidFill>
              </a:rPr>
              <a:t>busy waiting</a:t>
            </a:r>
            <a:r>
              <a:rPr lang="en-GB">
                <a:solidFill>
                  <a:schemeClr val="accent3"/>
                </a:solidFill>
              </a:rPr>
              <a:t>. Each process is continuously checking whether its time to modify the variable has come. This requires the process to run on the CPU and consume CPU cycles (thus the name). Note that at the moment when it’s Child X’s time to increment the value, there are nChild – X processes doing busy waiting – each of these processes will get scheduled to run on the CPU but the execution of the program will not make any progress. Because of this, your program will take a long time to complete for large values of nChild.  </a:t>
            </a:r>
            <a:endParaRPr>
              <a:solidFill>
                <a:schemeClr val="accent3"/>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7CB14D2-D3F9-CE49-BCB4-792F8B28C9EC}"/>
                  </a:ext>
                </a:extLst>
              </p14:cNvPr>
              <p14:cNvContentPartPr/>
              <p14:nvPr/>
            </p14:nvContentPartPr>
            <p14:xfrm>
              <a:off x="5298480" y="3437280"/>
              <a:ext cx="992880" cy="91080"/>
            </p14:xfrm>
          </p:contentPart>
        </mc:Choice>
        <mc:Fallback>
          <p:pic>
            <p:nvPicPr>
              <p:cNvPr id="2" name="Ink 1">
                <a:extLst>
                  <a:ext uri="{FF2B5EF4-FFF2-40B4-BE49-F238E27FC236}">
                    <a16:creationId xmlns:a16="http://schemas.microsoft.com/office/drawing/2014/main" id="{27CB14D2-D3F9-CE49-BCB4-792F8B28C9EC}"/>
                  </a:ext>
                </a:extLst>
              </p:cNvPr>
              <p:cNvPicPr/>
              <p:nvPr/>
            </p:nvPicPr>
            <p:blipFill>
              <a:blip r:embed="rId4"/>
              <a:stretch>
                <a:fillRect/>
              </a:stretch>
            </p:blipFill>
            <p:spPr>
              <a:xfrm>
                <a:off x="5289120" y="3427920"/>
                <a:ext cx="1011600" cy="1098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6"/>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Consultation</a:t>
            </a:r>
            <a:endParaRPr/>
          </a:p>
        </p:txBody>
      </p:sp>
      <p:sp>
        <p:nvSpPr>
          <p:cNvPr id="486" name="Google Shape;486;p66"/>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Will be sending link to book consultation slots via email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Shared Memory - Pros and Cons</a:t>
            </a:r>
            <a:endParaRPr/>
          </a:p>
        </p:txBody>
      </p:sp>
      <p:graphicFrame>
        <p:nvGraphicFramePr>
          <p:cNvPr id="173" name="Google Shape;173;p22"/>
          <p:cNvGraphicFramePr/>
          <p:nvPr/>
        </p:nvGraphicFramePr>
        <p:xfrm>
          <a:off x="612000" y="1440005"/>
          <a:ext cx="7920000" cy="2520000"/>
        </p:xfrm>
        <a:graphic>
          <a:graphicData uri="http://schemas.openxmlformats.org/drawingml/2006/table">
            <a:tbl>
              <a:tblPr>
                <a:noFill/>
                <a:tableStyleId>{3B50F0A1-E4A3-4252-9D04-E3057E7B6530}</a:tableStyleId>
              </a:tblPr>
              <a:tblGrid>
                <a:gridCol w="3960000">
                  <a:extLst>
                    <a:ext uri="{9D8B030D-6E8A-4147-A177-3AD203B41FA5}">
                      <a16:colId xmlns:a16="http://schemas.microsoft.com/office/drawing/2014/main" val="20000"/>
                    </a:ext>
                  </a:extLst>
                </a:gridCol>
                <a:gridCol w="3960000">
                  <a:extLst>
                    <a:ext uri="{9D8B030D-6E8A-4147-A177-3AD203B41FA5}">
                      <a16:colId xmlns:a16="http://schemas.microsoft.com/office/drawing/2014/main" val="20001"/>
                    </a:ext>
                  </a:extLst>
                </a:gridCol>
              </a:tblGrid>
              <a:tr h="590175">
                <a:tc>
                  <a:txBody>
                    <a:bodyPr/>
                    <a:lstStyle/>
                    <a:p>
                      <a:pPr marL="0" lvl="0" indent="0" algn="ctr" rtl="0">
                        <a:spcBef>
                          <a:spcPts val="0"/>
                        </a:spcBef>
                        <a:spcAft>
                          <a:spcPts val="0"/>
                        </a:spcAft>
                        <a:buNone/>
                      </a:pPr>
                      <a:r>
                        <a:rPr lang="en-GB" sz="1800" b="1">
                          <a:solidFill>
                            <a:schemeClr val="accent3"/>
                          </a:solidFill>
                          <a:latin typeface="Lato"/>
                          <a:ea typeface="Lato"/>
                          <a:cs typeface="Lato"/>
                          <a:sym typeface="Lato"/>
                        </a:rPr>
                        <a:t>Pros</a:t>
                      </a:r>
                      <a:endParaRPr sz="1800" b="1">
                        <a:solidFill>
                          <a:schemeClr val="accent3"/>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GB" sz="1800" b="1">
                          <a:solidFill>
                            <a:schemeClr val="dk1"/>
                          </a:solidFill>
                          <a:latin typeface="Lato"/>
                          <a:ea typeface="Lato"/>
                          <a:cs typeface="Lato"/>
                          <a:sym typeface="Lato"/>
                        </a:rPr>
                        <a:t>Cons</a:t>
                      </a:r>
                      <a:endParaRPr sz="1800" b="1">
                        <a:solidFill>
                          <a:schemeClr val="dk1"/>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1929825">
                <a:tc>
                  <a:txBody>
                    <a:bodyPr/>
                    <a:lstStyle/>
                    <a:p>
                      <a:pPr marL="457200" lvl="0" indent="-317500" algn="l" rtl="0">
                        <a:lnSpc>
                          <a:spcPct val="150000"/>
                        </a:lnSpc>
                        <a:spcBef>
                          <a:spcPts val="0"/>
                        </a:spcBef>
                        <a:spcAft>
                          <a:spcPts val="0"/>
                        </a:spcAft>
                        <a:buClr>
                          <a:srgbClr val="434343"/>
                        </a:buClr>
                        <a:buSzPts val="1400"/>
                        <a:buFont typeface="Lato"/>
                        <a:buChar char="●"/>
                      </a:pPr>
                      <a:r>
                        <a:rPr lang="en-GB">
                          <a:solidFill>
                            <a:srgbClr val="434343"/>
                          </a:solidFill>
                          <a:latin typeface="Lato"/>
                          <a:ea typeface="Lato"/>
                          <a:cs typeface="Lato"/>
                          <a:sym typeface="Lato"/>
                        </a:rPr>
                        <a:t>Efficient</a:t>
                      </a:r>
                      <a:endParaRPr>
                        <a:solidFill>
                          <a:srgbClr val="434343"/>
                        </a:solidFill>
                        <a:latin typeface="Lato"/>
                        <a:ea typeface="Lato"/>
                        <a:cs typeface="Lato"/>
                        <a:sym typeface="Lato"/>
                      </a:endParaRPr>
                    </a:p>
                    <a:p>
                      <a:pPr marL="914400" lvl="1" indent="-304800" algn="l" rtl="0">
                        <a:lnSpc>
                          <a:spcPct val="150000"/>
                        </a:lnSpc>
                        <a:spcBef>
                          <a:spcPts val="0"/>
                        </a:spcBef>
                        <a:spcAft>
                          <a:spcPts val="0"/>
                        </a:spcAft>
                        <a:buClr>
                          <a:srgbClr val="434343"/>
                        </a:buClr>
                        <a:buSzPts val="1200"/>
                        <a:buFont typeface="Lato"/>
                        <a:buChar char="○"/>
                      </a:pPr>
                      <a:r>
                        <a:rPr lang="en-GB" sz="1200">
                          <a:solidFill>
                            <a:srgbClr val="434343"/>
                          </a:solidFill>
                          <a:latin typeface="Lato"/>
                          <a:ea typeface="Lato"/>
                          <a:cs typeface="Lato"/>
                          <a:sym typeface="Lato"/>
                        </a:rPr>
                        <a:t>Only creating and attaching shared memory involves OS</a:t>
                      </a:r>
                      <a:endParaRPr sz="1200">
                        <a:solidFill>
                          <a:srgbClr val="434343"/>
                        </a:solidFill>
                        <a:latin typeface="Lato"/>
                        <a:ea typeface="Lato"/>
                        <a:cs typeface="Lato"/>
                        <a:sym typeface="Lato"/>
                      </a:endParaRPr>
                    </a:p>
                    <a:p>
                      <a:pPr marL="457200" lvl="0" indent="-317500" algn="l" rtl="0">
                        <a:lnSpc>
                          <a:spcPct val="150000"/>
                        </a:lnSpc>
                        <a:spcBef>
                          <a:spcPts val="0"/>
                        </a:spcBef>
                        <a:spcAft>
                          <a:spcPts val="0"/>
                        </a:spcAft>
                        <a:buClr>
                          <a:srgbClr val="434343"/>
                        </a:buClr>
                        <a:buSzPts val="1400"/>
                        <a:buFont typeface="Lato"/>
                        <a:buChar char="●"/>
                      </a:pPr>
                      <a:r>
                        <a:rPr lang="en-GB">
                          <a:solidFill>
                            <a:srgbClr val="434343"/>
                          </a:solidFill>
                          <a:latin typeface="Lato"/>
                          <a:ea typeface="Lato"/>
                          <a:cs typeface="Lato"/>
                          <a:sym typeface="Lato"/>
                        </a:rPr>
                        <a:t>Ease of use</a:t>
                      </a:r>
                      <a:endParaRPr>
                        <a:solidFill>
                          <a:srgbClr val="434343"/>
                        </a:solidFill>
                        <a:latin typeface="Lato"/>
                        <a:ea typeface="Lato"/>
                        <a:cs typeface="Lato"/>
                        <a:sym typeface="Lato"/>
                      </a:endParaRPr>
                    </a:p>
                    <a:p>
                      <a:pPr marL="914400" lvl="1" indent="-304800" algn="l" rtl="0">
                        <a:lnSpc>
                          <a:spcPct val="150000"/>
                        </a:lnSpc>
                        <a:spcBef>
                          <a:spcPts val="0"/>
                        </a:spcBef>
                        <a:spcAft>
                          <a:spcPts val="0"/>
                        </a:spcAft>
                        <a:buClr>
                          <a:srgbClr val="434343"/>
                        </a:buClr>
                        <a:buSzPts val="1200"/>
                        <a:buFont typeface="Lato"/>
                        <a:buChar char="○"/>
                      </a:pPr>
                      <a:r>
                        <a:rPr lang="en-GB" sz="1200">
                          <a:solidFill>
                            <a:srgbClr val="434343"/>
                          </a:solidFill>
                          <a:latin typeface="Lato"/>
                          <a:ea typeface="Lato"/>
                          <a:cs typeface="Lato"/>
                          <a:sym typeface="Lato"/>
                        </a:rPr>
                        <a:t>Behave like normal memory region</a:t>
                      </a:r>
                      <a:endParaRPr sz="1200">
                        <a:solidFill>
                          <a:srgbClr val="434343"/>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lnSpc>
                          <a:spcPct val="150000"/>
                        </a:lnSpc>
                        <a:spcBef>
                          <a:spcPts val="0"/>
                        </a:spcBef>
                        <a:spcAft>
                          <a:spcPts val="0"/>
                        </a:spcAft>
                        <a:buClr>
                          <a:srgbClr val="434343"/>
                        </a:buClr>
                        <a:buSzPts val="1400"/>
                        <a:buFont typeface="Lato"/>
                        <a:buChar char="●"/>
                      </a:pPr>
                      <a:r>
                        <a:rPr lang="en-GB">
                          <a:solidFill>
                            <a:srgbClr val="434343"/>
                          </a:solidFill>
                          <a:latin typeface="Lato"/>
                          <a:ea typeface="Lato"/>
                          <a:cs typeface="Lato"/>
                          <a:sym typeface="Lato"/>
                        </a:rPr>
                        <a:t>Synchronization</a:t>
                      </a:r>
                      <a:endParaRPr>
                        <a:solidFill>
                          <a:srgbClr val="434343"/>
                        </a:solidFill>
                        <a:latin typeface="Lato"/>
                        <a:ea typeface="Lato"/>
                        <a:cs typeface="Lato"/>
                        <a:sym typeface="Lato"/>
                      </a:endParaRPr>
                    </a:p>
                    <a:p>
                      <a:pPr marL="914400" lvl="1" indent="-304800" algn="l" rtl="0">
                        <a:lnSpc>
                          <a:spcPct val="150000"/>
                        </a:lnSpc>
                        <a:spcBef>
                          <a:spcPts val="0"/>
                        </a:spcBef>
                        <a:spcAft>
                          <a:spcPts val="0"/>
                        </a:spcAft>
                        <a:buClr>
                          <a:srgbClr val="434343"/>
                        </a:buClr>
                        <a:buSzPts val="1200"/>
                        <a:buFont typeface="Lato"/>
                        <a:buChar char="○"/>
                      </a:pPr>
                      <a:r>
                        <a:rPr lang="en-GB" sz="1200">
                          <a:solidFill>
                            <a:srgbClr val="434343"/>
                          </a:solidFill>
                          <a:latin typeface="Lato"/>
                          <a:ea typeface="Lato"/>
                          <a:cs typeface="Lato"/>
                          <a:sym typeface="Lato"/>
                        </a:rPr>
                        <a:t>Multiple readers &amp; writers</a:t>
                      </a:r>
                      <a:endParaRPr sz="1200">
                        <a:solidFill>
                          <a:srgbClr val="434343"/>
                        </a:solidFill>
                        <a:latin typeface="Lato"/>
                        <a:ea typeface="Lato"/>
                        <a:cs typeface="Lato"/>
                        <a:sym typeface="Lato"/>
                      </a:endParaRPr>
                    </a:p>
                    <a:p>
                      <a:pPr marL="457200" lvl="0" indent="-317500" algn="l" rtl="0">
                        <a:lnSpc>
                          <a:spcPct val="150000"/>
                        </a:lnSpc>
                        <a:spcBef>
                          <a:spcPts val="0"/>
                        </a:spcBef>
                        <a:spcAft>
                          <a:spcPts val="0"/>
                        </a:spcAft>
                        <a:buClr>
                          <a:srgbClr val="434343"/>
                        </a:buClr>
                        <a:buSzPts val="1400"/>
                        <a:buFont typeface="Lato"/>
                        <a:buChar char="●"/>
                      </a:pPr>
                      <a:r>
                        <a:rPr lang="en-GB">
                          <a:solidFill>
                            <a:srgbClr val="434343"/>
                          </a:solidFill>
                          <a:latin typeface="Lato"/>
                          <a:ea typeface="Lato"/>
                          <a:cs typeface="Lato"/>
                          <a:sym typeface="Lato"/>
                        </a:rPr>
                        <a:t>Usually hard to implement</a:t>
                      </a:r>
                      <a:endParaRPr>
                        <a:solidFill>
                          <a:srgbClr val="434343"/>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4" name="Google Shape;174;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Thank you!</a:t>
            </a:r>
            <a:endParaRPr/>
          </a:p>
        </p:txBody>
      </p:sp>
      <p:sp>
        <p:nvSpPr>
          <p:cNvPr id="3" name="Google Shape;132;p18">
            <a:extLst>
              <a:ext uri="{FF2B5EF4-FFF2-40B4-BE49-F238E27FC236}">
                <a16:creationId xmlns:a16="http://schemas.microsoft.com/office/drawing/2014/main" id="{CD1C1DDA-B7C0-AC45-8E6C-E11022E925DC}"/>
              </a:ext>
            </a:extLst>
          </p:cNvPr>
          <p:cNvSpPr txBox="1">
            <a:spLocks/>
          </p:cNvSpPr>
          <p:nvPr/>
        </p:nvSpPr>
        <p:spPr>
          <a:xfrm>
            <a:off x="729563" y="2998272"/>
            <a:ext cx="4890900" cy="5412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solidFill>
                  <a:schemeClr val="bg1"/>
                </a:solidFill>
                <a:latin typeface="Raleway" pitchFamily="2" charset="77"/>
              </a:rPr>
              <a:t>All the best for your midterm preparation &amp; lab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Message Passing</a:t>
            </a:r>
            <a:endParaRPr/>
          </a:p>
        </p:txBody>
      </p:sp>
      <p:sp>
        <p:nvSpPr>
          <p:cNvPr id="180" name="Google Shape;180;p23"/>
          <p:cNvSpPr/>
          <p:nvPr/>
        </p:nvSpPr>
        <p:spPr>
          <a:xfrm>
            <a:off x="859650" y="2592263"/>
            <a:ext cx="2994300" cy="64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338875" y="2564088"/>
            <a:ext cx="2994300" cy="64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txBox="1"/>
          <p:nvPr/>
        </p:nvSpPr>
        <p:spPr>
          <a:xfrm>
            <a:off x="859650" y="2727588"/>
            <a:ext cx="2994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Lato"/>
                <a:ea typeface="Lato"/>
                <a:cs typeface="Lato"/>
                <a:sym typeface="Lato"/>
              </a:rPr>
              <a:t>Send </a:t>
            </a:r>
            <a:r>
              <a:rPr lang="en-GB" sz="1600" b="1">
                <a:solidFill>
                  <a:schemeClr val="lt1"/>
                </a:solidFill>
                <a:latin typeface="Source Code Pro"/>
                <a:ea typeface="Source Code Pro"/>
                <a:cs typeface="Source Code Pro"/>
                <a:sym typeface="Source Code Pro"/>
              </a:rPr>
              <a:t>Msg</a:t>
            </a:r>
            <a:r>
              <a:rPr lang="en-GB" sz="1600" b="1">
                <a:solidFill>
                  <a:schemeClr val="lt1"/>
                </a:solidFill>
                <a:latin typeface="Lato"/>
                <a:ea typeface="Lato"/>
                <a:cs typeface="Lato"/>
                <a:sym typeface="Lato"/>
              </a:rPr>
              <a:t> to </a:t>
            </a:r>
            <a:r>
              <a:rPr lang="en-GB" sz="1600" b="1">
                <a:solidFill>
                  <a:schemeClr val="lt1"/>
                </a:solidFill>
                <a:latin typeface="Source Code Pro"/>
                <a:ea typeface="Source Code Pro"/>
                <a:cs typeface="Source Code Pro"/>
                <a:sym typeface="Source Code Pro"/>
              </a:rPr>
              <a:t>P2</a:t>
            </a:r>
            <a:endParaRPr sz="1600" b="1">
              <a:solidFill>
                <a:schemeClr val="lt1"/>
              </a:solidFill>
              <a:latin typeface="Source Code Pro"/>
              <a:ea typeface="Source Code Pro"/>
              <a:cs typeface="Source Code Pro"/>
              <a:sym typeface="Source Code Pro"/>
            </a:endParaRPr>
          </a:p>
        </p:txBody>
      </p:sp>
      <p:sp>
        <p:nvSpPr>
          <p:cNvPr id="183" name="Google Shape;183;p23"/>
          <p:cNvSpPr txBox="1"/>
          <p:nvPr/>
        </p:nvSpPr>
        <p:spPr>
          <a:xfrm>
            <a:off x="5629875" y="2700563"/>
            <a:ext cx="2412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Lato"/>
                <a:ea typeface="Lato"/>
                <a:cs typeface="Lato"/>
                <a:sym typeface="Lato"/>
              </a:rPr>
              <a:t>Receive </a:t>
            </a:r>
            <a:r>
              <a:rPr lang="en-GB" sz="1600" b="1">
                <a:solidFill>
                  <a:schemeClr val="lt1"/>
                </a:solidFill>
                <a:latin typeface="Source Code Pro"/>
                <a:ea typeface="Source Code Pro"/>
                <a:cs typeface="Source Code Pro"/>
                <a:sym typeface="Source Code Pro"/>
              </a:rPr>
              <a:t>Msg</a:t>
            </a:r>
            <a:r>
              <a:rPr lang="en-GB" sz="1600" b="1">
                <a:solidFill>
                  <a:schemeClr val="lt1"/>
                </a:solidFill>
                <a:latin typeface="Lato"/>
                <a:ea typeface="Lato"/>
                <a:cs typeface="Lato"/>
                <a:sym typeface="Lato"/>
              </a:rPr>
              <a:t> from </a:t>
            </a:r>
            <a:r>
              <a:rPr lang="en-GB" sz="1600" b="1">
                <a:solidFill>
                  <a:schemeClr val="lt1"/>
                </a:solidFill>
                <a:latin typeface="Source Code Pro"/>
                <a:ea typeface="Source Code Pro"/>
                <a:cs typeface="Source Code Pro"/>
                <a:sym typeface="Source Code Pro"/>
              </a:rPr>
              <a:t>P1</a:t>
            </a:r>
            <a:endParaRPr sz="1600" b="1">
              <a:solidFill>
                <a:schemeClr val="lt1"/>
              </a:solidFill>
              <a:latin typeface="Source Code Pro"/>
              <a:ea typeface="Source Code Pro"/>
              <a:cs typeface="Source Code Pro"/>
              <a:sym typeface="Source Code Pro"/>
            </a:endParaRPr>
          </a:p>
        </p:txBody>
      </p:sp>
      <p:sp>
        <p:nvSpPr>
          <p:cNvPr id="184" name="Google Shape;184;p23"/>
          <p:cNvSpPr txBox="1"/>
          <p:nvPr/>
        </p:nvSpPr>
        <p:spPr>
          <a:xfrm>
            <a:off x="859650" y="3315613"/>
            <a:ext cx="2994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a:latin typeface="Lato"/>
                <a:ea typeface="Lato"/>
                <a:cs typeface="Lato"/>
                <a:sym typeface="Lato"/>
              </a:rPr>
              <a:t>Process 1</a:t>
            </a:r>
            <a:endParaRPr>
              <a:latin typeface="Lato"/>
              <a:ea typeface="Lato"/>
              <a:cs typeface="Lato"/>
              <a:sym typeface="Lato"/>
            </a:endParaRPr>
          </a:p>
        </p:txBody>
      </p:sp>
      <p:sp>
        <p:nvSpPr>
          <p:cNvPr id="185" name="Google Shape;185;p23"/>
          <p:cNvSpPr txBox="1"/>
          <p:nvPr/>
        </p:nvSpPr>
        <p:spPr>
          <a:xfrm>
            <a:off x="5338875" y="3315600"/>
            <a:ext cx="29943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600" b="1">
                <a:latin typeface="Lato"/>
                <a:ea typeface="Lato"/>
                <a:cs typeface="Lato"/>
                <a:sym typeface="Lato"/>
              </a:rPr>
              <a:t>Process 2</a:t>
            </a:r>
            <a:endParaRPr>
              <a:latin typeface="Lato"/>
              <a:ea typeface="Lato"/>
              <a:cs typeface="Lato"/>
              <a:sym typeface="Lato"/>
            </a:endParaRPr>
          </a:p>
        </p:txBody>
      </p:sp>
      <p:sp>
        <p:nvSpPr>
          <p:cNvPr id="186" name="Google Shape;186;p23"/>
          <p:cNvSpPr/>
          <p:nvPr/>
        </p:nvSpPr>
        <p:spPr>
          <a:xfrm>
            <a:off x="3568800" y="1259988"/>
            <a:ext cx="1862700" cy="768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Lato"/>
                <a:ea typeface="Lato"/>
                <a:cs typeface="Lato"/>
                <a:sym typeface="Lato"/>
              </a:rPr>
              <a:t>Message Storage</a:t>
            </a:r>
            <a:endParaRPr sz="1600" b="1">
              <a:solidFill>
                <a:schemeClr val="lt1"/>
              </a:solidFill>
              <a:latin typeface="Source Code Pro"/>
              <a:ea typeface="Source Code Pro"/>
              <a:cs typeface="Source Code Pro"/>
              <a:sym typeface="Source Code Pro"/>
            </a:endParaRPr>
          </a:p>
        </p:txBody>
      </p:sp>
      <p:cxnSp>
        <p:nvCxnSpPr>
          <p:cNvPr id="187" name="Google Shape;187;p23"/>
          <p:cNvCxnSpPr>
            <a:stCxn id="182" idx="0"/>
            <a:endCxn id="186" idx="1"/>
          </p:cNvCxnSpPr>
          <p:nvPr/>
        </p:nvCxnSpPr>
        <p:spPr>
          <a:xfrm rot="-5400000">
            <a:off x="2421000" y="1579788"/>
            <a:ext cx="1083600" cy="1212000"/>
          </a:xfrm>
          <a:prstGeom prst="bentConnector2">
            <a:avLst/>
          </a:prstGeom>
          <a:noFill/>
          <a:ln w="19050" cap="flat" cmpd="sng">
            <a:solidFill>
              <a:schemeClr val="dk2"/>
            </a:solidFill>
            <a:prstDash val="solid"/>
            <a:round/>
            <a:headEnd type="none" w="med" len="med"/>
            <a:tailEnd type="triangle" w="med" len="med"/>
          </a:ln>
        </p:spPr>
      </p:cxnSp>
      <p:cxnSp>
        <p:nvCxnSpPr>
          <p:cNvPr id="188" name="Google Shape;188;p23"/>
          <p:cNvCxnSpPr>
            <a:stCxn id="183" idx="0"/>
            <a:endCxn id="186" idx="3"/>
          </p:cNvCxnSpPr>
          <p:nvPr/>
        </p:nvCxnSpPr>
        <p:spPr>
          <a:xfrm rot="5400000" flipH="1">
            <a:off x="5605425" y="1469963"/>
            <a:ext cx="1056600" cy="1404600"/>
          </a:xfrm>
          <a:prstGeom prst="bentConnector2">
            <a:avLst/>
          </a:prstGeom>
          <a:noFill/>
          <a:ln w="19050" cap="flat" cmpd="sng">
            <a:solidFill>
              <a:schemeClr val="dk2"/>
            </a:solidFill>
            <a:prstDash val="solid"/>
            <a:round/>
            <a:headEnd type="triangle" w="med" len="med"/>
            <a:tailEnd type="none" w="med" len="med"/>
          </a:ln>
        </p:spPr>
      </p:cxnSp>
      <p:sp>
        <p:nvSpPr>
          <p:cNvPr id="189" name="Google Shape;189;p23"/>
          <p:cNvSpPr txBox="1"/>
          <p:nvPr/>
        </p:nvSpPr>
        <p:spPr>
          <a:xfrm>
            <a:off x="2385450" y="1314288"/>
            <a:ext cx="115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Source Code Pro"/>
                <a:ea typeface="Source Code Pro"/>
                <a:cs typeface="Source Code Pro"/>
                <a:sym typeface="Source Code Pro"/>
              </a:rPr>
              <a:t>Send()</a:t>
            </a:r>
            <a:endParaRPr>
              <a:latin typeface="Source Code Pro"/>
              <a:ea typeface="Source Code Pro"/>
              <a:cs typeface="Source Code Pro"/>
              <a:sym typeface="Source Code Pro"/>
            </a:endParaRPr>
          </a:p>
        </p:txBody>
      </p:sp>
      <p:sp>
        <p:nvSpPr>
          <p:cNvPr id="190" name="Google Shape;190;p23"/>
          <p:cNvSpPr txBox="1"/>
          <p:nvPr/>
        </p:nvSpPr>
        <p:spPr>
          <a:xfrm>
            <a:off x="5527725" y="1314288"/>
            <a:ext cx="121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Source Code Pro"/>
                <a:ea typeface="Source Code Pro"/>
                <a:cs typeface="Source Code Pro"/>
                <a:sym typeface="Source Code Pro"/>
              </a:rPr>
              <a:t>Receive()</a:t>
            </a:r>
            <a:endParaRPr>
              <a:latin typeface="Lato"/>
              <a:ea typeface="Lato"/>
              <a:cs typeface="Lato"/>
              <a:sym typeface="Lato"/>
            </a:endParaRPr>
          </a:p>
        </p:txBody>
      </p:sp>
      <p:sp>
        <p:nvSpPr>
          <p:cNvPr id="191" name="Google Shape;191;p23"/>
          <p:cNvSpPr txBox="1"/>
          <p:nvPr/>
        </p:nvSpPr>
        <p:spPr>
          <a:xfrm>
            <a:off x="3439950" y="2020925"/>
            <a:ext cx="2120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6D9EEB"/>
                </a:solidFill>
                <a:latin typeface="Lato"/>
                <a:ea typeface="Lato"/>
                <a:cs typeface="Lato"/>
                <a:sym typeface="Lato"/>
              </a:rPr>
              <a:t>In kernel memory space</a:t>
            </a:r>
            <a:endParaRPr b="1">
              <a:solidFill>
                <a:srgbClr val="6D9EEB"/>
              </a:solidFill>
              <a:latin typeface="Lato"/>
              <a:ea typeface="Lato"/>
              <a:cs typeface="Lato"/>
              <a:sym typeface="Lato"/>
            </a:endParaRPr>
          </a:p>
        </p:txBody>
      </p:sp>
      <p:sp>
        <p:nvSpPr>
          <p:cNvPr id="192" name="Google Shape;192;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Message Passing - Naming Scheme</a:t>
            </a:r>
            <a:endParaRPr/>
          </a:p>
        </p:txBody>
      </p:sp>
      <p:sp>
        <p:nvSpPr>
          <p:cNvPr id="198" name="Google Shape;198;p24"/>
          <p:cNvSpPr txBox="1">
            <a:spLocks noGrp="1"/>
          </p:cNvSpPr>
          <p:nvPr>
            <p:ph type="body" idx="1"/>
          </p:nvPr>
        </p:nvSpPr>
        <p:spPr>
          <a:xfrm>
            <a:off x="727650" y="1253375"/>
            <a:ext cx="8104800" cy="37899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GB"/>
              <a:t>Direct communication</a:t>
            </a:r>
            <a:endParaRPr/>
          </a:p>
          <a:p>
            <a:pPr marL="914400" lvl="1" indent="-298450" algn="l" rtl="0">
              <a:lnSpc>
                <a:spcPct val="150000"/>
              </a:lnSpc>
              <a:spcBef>
                <a:spcPts val="0"/>
              </a:spcBef>
              <a:spcAft>
                <a:spcPts val="0"/>
              </a:spcAft>
              <a:buSzPts val="1100"/>
              <a:buChar char="○"/>
            </a:pPr>
            <a:r>
              <a:rPr lang="en-GB" b="1"/>
              <a:t>Expicitly name</a:t>
            </a:r>
            <a:r>
              <a:rPr lang="en-GB"/>
              <a:t> the other party</a:t>
            </a:r>
            <a:endParaRPr/>
          </a:p>
          <a:p>
            <a:pPr marL="1371600" lvl="2" indent="-304800" algn="l" rtl="0">
              <a:lnSpc>
                <a:spcPct val="150000"/>
              </a:lnSpc>
              <a:spcBef>
                <a:spcPts val="0"/>
              </a:spcBef>
              <a:spcAft>
                <a:spcPts val="0"/>
              </a:spcAft>
              <a:buSzPts val="1200"/>
              <a:buChar char="■"/>
            </a:pPr>
            <a:r>
              <a:rPr lang="en-GB" sz="1200"/>
              <a:t>Need to know the identity of other party in advance</a:t>
            </a:r>
            <a:endParaRPr sz="1200"/>
          </a:p>
          <a:p>
            <a:pPr marL="1371600" lvl="2" indent="-304800" algn="l" rtl="0">
              <a:lnSpc>
                <a:spcPct val="150000"/>
              </a:lnSpc>
              <a:spcBef>
                <a:spcPts val="0"/>
              </a:spcBef>
              <a:spcAft>
                <a:spcPts val="0"/>
              </a:spcAft>
              <a:buSzPts val="1200"/>
              <a:buChar char="■"/>
            </a:pPr>
            <a:r>
              <a:rPr lang="en-GB" sz="1200"/>
              <a:t>E.g. UNIX domain socket</a:t>
            </a:r>
            <a:endParaRPr sz="1200"/>
          </a:p>
          <a:p>
            <a:pPr marL="914400" lvl="1" indent="-298450" algn="l" rtl="0">
              <a:lnSpc>
                <a:spcPct val="150000"/>
              </a:lnSpc>
              <a:spcBef>
                <a:spcPts val="0"/>
              </a:spcBef>
              <a:spcAft>
                <a:spcPts val="0"/>
              </a:spcAft>
              <a:buSzPts val="1100"/>
              <a:buChar char="○"/>
            </a:pPr>
            <a:r>
              <a:rPr lang="en-GB"/>
              <a:t>One link per pair of communicating processes</a:t>
            </a:r>
            <a:endParaRPr/>
          </a:p>
          <a:p>
            <a:pPr marL="457200" lvl="0" indent="-311150" algn="l" rtl="0">
              <a:lnSpc>
                <a:spcPct val="150000"/>
              </a:lnSpc>
              <a:spcBef>
                <a:spcPts val="1000"/>
              </a:spcBef>
              <a:spcAft>
                <a:spcPts val="0"/>
              </a:spcAft>
              <a:buSzPts val="1300"/>
              <a:buChar char="●"/>
            </a:pPr>
            <a:r>
              <a:rPr lang="en-GB"/>
              <a:t>Indirect communication</a:t>
            </a:r>
            <a:endParaRPr/>
          </a:p>
          <a:p>
            <a:pPr marL="914400" lvl="1" indent="-298450" algn="l" rtl="0">
              <a:lnSpc>
                <a:spcPct val="150000"/>
              </a:lnSpc>
              <a:spcBef>
                <a:spcPts val="0"/>
              </a:spcBef>
              <a:spcAft>
                <a:spcPts val="0"/>
              </a:spcAft>
              <a:buSzPts val="1100"/>
              <a:buChar char="○"/>
            </a:pPr>
            <a:r>
              <a:rPr lang="en-GB"/>
              <a:t>Communicate through </a:t>
            </a:r>
            <a:r>
              <a:rPr lang="en-GB" b="1"/>
              <a:t>message storage</a:t>
            </a:r>
            <a:endParaRPr b="1"/>
          </a:p>
          <a:p>
            <a:pPr marL="1371600" lvl="2" indent="-304800" algn="l" rtl="0">
              <a:lnSpc>
                <a:spcPct val="150000"/>
              </a:lnSpc>
              <a:spcBef>
                <a:spcPts val="0"/>
              </a:spcBef>
              <a:spcAft>
                <a:spcPts val="0"/>
              </a:spcAft>
              <a:buSzPts val="1200"/>
              <a:buChar char="■"/>
            </a:pPr>
            <a:r>
              <a:rPr lang="en-GB" sz="1200"/>
              <a:t>Usually through system calls (involve OS)</a:t>
            </a:r>
            <a:endParaRPr sz="1200"/>
          </a:p>
          <a:p>
            <a:pPr marL="1371600" lvl="2" indent="-304800" algn="l" rtl="0">
              <a:lnSpc>
                <a:spcPct val="150000"/>
              </a:lnSpc>
              <a:spcBef>
                <a:spcPts val="0"/>
              </a:spcBef>
              <a:spcAft>
                <a:spcPts val="0"/>
              </a:spcAft>
              <a:buSzPts val="1200"/>
              <a:buChar char="■"/>
            </a:pPr>
            <a:r>
              <a:rPr lang="en-GB" sz="1200"/>
              <a:t>E.g. mailbox / port/ message queue</a:t>
            </a:r>
            <a:endParaRPr sz="1200"/>
          </a:p>
          <a:p>
            <a:pPr marL="914400" lvl="1" indent="-298450" algn="l" rtl="0">
              <a:lnSpc>
                <a:spcPct val="150000"/>
              </a:lnSpc>
              <a:spcBef>
                <a:spcPts val="0"/>
              </a:spcBef>
              <a:spcAft>
                <a:spcPts val="0"/>
              </a:spcAft>
              <a:buSzPts val="1100"/>
              <a:buChar char="○"/>
            </a:pPr>
            <a:r>
              <a:rPr lang="en-GB"/>
              <a:t>One mailbox can be shared among a number of processes</a:t>
            </a:r>
            <a:endParaRPr/>
          </a:p>
        </p:txBody>
      </p:sp>
      <p:sp>
        <p:nvSpPr>
          <p:cNvPr id="199" name="Google Shape;199;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Message Passing - Pros and Cons</a:t>
            </a:r>
            <a:endParaRPr/>
          </a:p>
        </p:txBody>
      </p:sp>
      <p:graphicFrame>
        <p:nvGraphicFramePr>
          <p:cNvPr id="205" name="Google Shape;205;p25"/>
          <p:cNvGraphicFramePr/>
          <p:nvPr/>
        </p:nvGraphicFramePr>
        <p:xfrm>
          <a:off x="612000" y="1440000"/>
          <a:ext cx="7920000" cy="2520000"/>
        </p:xfrm>
        <a:graphic>
          <a:graphicData uri="http://schemas.openxmlformats.org/drawingml/2006/table">
            <a:tbl>
              <a:tblPr>
                <a:noFill/>
                <a:tableStyleId>{3B50F0A1-E4A3-4252-9D04-E3057E7B6530}</a:tableStyleId>
              </a:tblPr>
              <a:tblGrid>
                <a:gridCol w="3960000">
                  <a:extLst>
                    <a:ext uri="{9D8B030D-6E8A-4147-A177-3AD203B41FA5}">
                      <a16:colId xmlns:a16="http://schemas.microsoft.com/office/drawing/2014/main" val="20000"/>
                    </a:ext>
                  </a:extLst>
                </a:gridCol>
                <a:gridCol w="3960000">
                  <a:extLst>
                    <a:ext uri="{9D8B030D-6E8A-4147-A177-3AD203B41FA5}">
                      <a16:colId xmlns:a16="http://schemas.microsoft.com/office/drawing/2014/main" val="20001"/>
                    </a:ext>
                  </a:extLst>
                </a:gridCol>
              </a:tblGrid>
              <a:tr h="550575">
                <a:tc>
                  <a:txBody>
                    <a:bodyPr/>
                    <a:lstStyle/>
                    <a:p>
                      <a:pPr marL="0" lvl="0" indent="0" algn="ctr" rtl="0">
                        <a:spcBef>
                          <a:spcPts val="0"/>
                        </a:spcBef>
                        <a:spcAft>
                          <a:spcPts val="0"/>
                        </a:spcAft>
                        <a:buNone/>
                      </a:pPr>
                      <a:r>
                        <a:rPr lang="en-GB" sz="1800" b="1">
                          <a:solidFill>
                            <a:schemeClr val="accent3"/>
                          </a:solidFill>
                          <a:latin typeface="Lato"/>
                          <a:ea typeface="Lato"/>
                          <a:cs typeface="Lato"/>
                          <a:sym typeface="Lato"/>
                        </a:rPr>
                        <a:t>Pros</a:t>
                      </a:r>
                      <a:endParaRPr sz="1800" b="1">
                        <a:solidFill>
                          <a:schemeClr val="accent3"/>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GB" sz="1800" b="1">
                          <a:solidFill>
                            <a:schemeClr val="dk1"/>
                          </a:solidFill>
                          <a:latin typeface="Lato"/>
                          <a:ea typeface="Lato"/>
                          <a:cs typeface="Lato"/>
                          <a:sym typeface="Lato"/>
                        </a:rPr>
                        <a:t>Cons</a:t>
                      </a:r>
                      <a:endParaRPr sz="1800" b="1">
                        <a:solidFill>
                          <a:schemeClr val="dk1"/>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1969425">
                <a:tc>
                  <a:txBody>
                    <a:bodyPr/>
                    <a:lstStyle/>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Portable</a:t>
                      </a:r>
                      <a:endParaRPr>
                        <a:solidFill>
                          <a:srgbClr val="666666"/>
                        </a:solidFill>
                        <a:latin typeface="Lato"/>
                        <a:ea typeface="Lato"/>
                        <a:cs typeface="Lato"/>
                        <a:sym typeface="Lato"/>
                      </a:endParaRPr>
                    </a:p>
                    <a:p>
                      <a:pPr marL="914400" lvl="1" indent="-304800" algn="l" rtl="0">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Easy to implement on different processing environment</a:t>
                      </a:r>
                      <a:endParaRPr sz="1200">
                        <a:solidFill>
                          <a:srgbClr val="666666"/>
                        </a:solidFill>
                        <a:latin typeface="Lato"/>
                        <a:ea typeface="Lato"/>
                        <a:cs typeface="Lato"/>
                        <a:sym typeface="Lato"/>
                      </a:endParaRPr>
                    </a:p>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Easier synchronization</a:t>
                      </a:r>
                      <a:endParaRPr>
                        <a:solidFill>
                          <a:srgbClr val="666666"/>
                        </a:solidFill>
                        <a:latin typeface="Lato"/>
                        <a:ea typeface="Lato"/>
                        <a:cs typeface="Lato"/>
                        <a:sym typeface="Lato"/>
                      </a:endParaRPr>
                    </a:p>
                    <a:p>
                      <a:pPr marL="914400" lvl="1" indent="-304800" algn="l" rtl="0">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Guaranteed implicitly</a:t>
                      </a:r>
                      <a:endParaRPr sz="1200">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457200" lvl="0" indent="-317500" algn="l" rtl="0">
                        <a:lnSpc>
                          <a:spcPct val="150000"/>
                        </a:lnSpc>
                        <a:spcBef>
                          <a:spcPts val="0"/>
                        </a:spcBef>
                        <a:spcAft>
                          <a:spcPts val="0"/>
                        </a:spcAft>
                        <a:buClr>
                          <a:srgbClr val="666666"/>
                        </a:buClr>
                        <a:buSzPts val="1400"/>
                        <a:buFont typeface="Lato"/>
                        <a:buChar char="●"/>
                      </a:pPr>
                      <a:r>
                        <a:rPr lang="en-GB">
                          <a:solidFill>
                            <a:srgbClr val="666666"/>
                          </a:solidFill>
                          <a:latin typeface="Lato"/>
                          <a:ea typeface="Lato"/>
                          <a:cs typeface="Lato"/>
                          <a:sym typeface="Lato"/>
                        </a:rPr>
                        <a:t>Inefficient</a:t>
                      </a:r>
                      <a:endParaRPr>
                        <a:solidFill>
                          <a:srgbClr val="666666"/>
                        </a:solidFill>
                        <a:latin typeface="Lato"/>
                        <a:ea typeface="Lato"/>
                        <a:cs typeface="Lato"/>
                        <a:sym typeface="Lato"/>
                      </a:endParaRPr>
                    </a:p>
                    <a:p>
                      <a:pPr marL="914400" lvl="1" indent="-304800" algn="l" rtl="0">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Require OS intervention</a:t>
                      </a:r>
                      <a:endParaRPr sz="1200">
                        <a:solidFill>
                          <a:srgbClr val="666666"/>
                        </a:solidFill>
                        <a:latin typeface="Lato"/>
                        <a:ea typeface="Lato"/>
                        <a:cs typeface="Lato"/>
                        <a:sym typeface="Lato"/>
                      </a:endParaRPr>
                    </a:p>
                    <a:p>
                      <a:pPr marL="914400" lvl="1" indent="-304800" algn="l" rtl="0">
                        <a:lnSpc>
                          <a:spcPct val="150000"/>
                        </a:lnSpc>
                        <a:spcBef>
                          <a:spcPts val="0"/>
                        </a:spcBef>
                        <a:spcAft>
                          <a:spcPts val="0"/>
                        </a:spcAft>
                        <a:buClr>
                          <a:srgbClr val="666666"/>
                        </a:buClr>
                        <a:buSzPts val="1200"/>
                        <a:buFont typeface="Lato"/>
                        <a:buChar char="○"/>
                      </a:pPr>
                      <a:r>
                        <a:rPr lang="en-GB" sz="1200">
                          <a:solidFill>
                            <a:srgbClr val="666666"/>
                          </a:solidFill>
                          <a:latin typeface="Lato"/>
                          <a:ea typeface="Lato"/>
                          <a:cs typeface="Lato"/>
                          <a:sym typeface="Lato"/>
                        </a:rPr>
                        <a:t>Extra copying</a:t>
                      </a:r>
                      <a:endParaRPr sz="1200">
                        <a:solidFill>
                          <a:srgbClr val="666666"/>
                        </a:solidFill>
                        <a:latin typeface="Lato"/>
                        <a:ea typeface="Lato"/>
                        <a:cs typeface="Lato"/>
                        <a:sym typeface="La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6" name="Google Shape;206;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727650" y="571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Threads</a:t>
            </a:r>
            <a:endParaRPr/>
          </a:p>
        </p:txBody>
      </p:sp>
      <p:sp>
        <p:nvSpPr>
          <p:cNvPr id="212" name="Google Shape;212;p26"/>
          <p:cNvSpPr txBox="1">
            <a:spLocks noGrp="1"/>
          </p:cNvSpPr>
          <p:nvPr>
            <p:ph type="body" idx="1"/>
          </p:nvPr>
        </p:nvSpPr>
        <p:spPr>
          <a:xfrm>
            <a:off x="729450" y="1460025"/>
            <a:ext cx="7688700" cy="28800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GB"/>
              <a:t>Why?</a:t>
            </a:r>
            <a:endParaRPr/>
          </a:p>
          <a:p>
            <a:pPr marL="914400" lvl="1" indent="-298450" algn="l" rtl="0">
              <a:lnSpc>
                <a:spcPct val="150000"/>
              </a:lnSpc>
              <a:spcBef>
                <a:spcPts val="0"/>
              </a:spcBef>
              <a:spcAft>
                <a:spcPts val="0"/>
              </a:spcAft>
              <a:buSzPts val="1100"/>
              <a:buChar char="○"/>
            </a:pPr>
            <a:r>
              <a:rPr lang="en-GB"/>
              <a:t>Process is </a:t>
            </a:r>
            <a:r>
              <a:rPr lang="en-GB" b="1"/>
              <a:t>expensive</a:t>
            </a:r>
            <a:endParaRPr b="1"/>
          </a:p>
          <a:p>
            <a:pPr marL="1371600" lvl="2" indent="-304800" algn="l" rtl="0">
              <a:lnSpc>
                <a:spcPct val="150000"/>
              </a:lnSpc>
              <a:spcBef>
                <a:spcPts val="0"/>
              </a:spcBef>
              <a:spcAft>
                <a:spcPts val="0"/>
              </a:spcAft>
              <a:buSzPts val="1200"/>
              <a:buChar char="■"/>
            </a:pPr>
            <a:r>
              <a:rPr lang="en-GB" sz="1200"/>
              <a:t>Duplicate all information of parents(e.g. hardware context, memory space)</a:t>
            </a:r>
            <a:endParaRPr sz="1200"/>
          </a:p>
          <a:p>
            <a:pPr marL="914400" lvl="1" indent="-298450" algn="l" rtl="0">
              <a:lnSpc>
                <a:spcPct val="150000"/>
              </a:lnSpc>
              <a:spcBef>
                <a:spcPts val="0"/>
              </a:spcBef>
              <a:spcAft>
                <a:spcPts val="0"/>
              </a:spcAft>
              <a:buSzPts val="1100"/>
              <a:buChar char="○"/>
            </a:pPr>
            <a:r>
              <a:rPr lang="en-GB"/>
              <a:t>Hard for processes to communicate</a:t>
            </a:r>
            <a:endParaRPr/>
          </a:p>
          <a:p>
            <a:pPr marL="1371600" lvl="2" indent="-304800" algn="l" rtl="0">
              <a:lnSpc>
                <a:spcPct val="150000"/>
              </a:lnSpc>
              <a:spcBef>
                <a:spcPts val="0"/>
              </a:spcBef>
              <a:spcAft>
                <a:spcPts val="0"/>
              </a:spcAft>
              <a:buSzPts val="1200"/>
              <a:buChar char="■"/>
            </a:pPr>
            <a:r>
              <a:rPr lang="en-GB" sz="1200"/>
              <a:t>Require IPC</a:t>
            </a:r>
            <a:endParaRPr sz="1200"/>
          </a:p>
          <a:p>
            <a:pPr marL="457200" lvl="0" indent="-311150" algn="l" rtl="0">
              <a:lnSpc>
                <a:spcPct val="150000"/>
              </a:lnSpc>
              <a:spcBef>
                <a:spcPts val="1000"/>
              </a:spcBef>
              <a:spcAft>
                <a:spcPts val="0"/>
              </a:spcAft>
              <a:buSzPts val="1300"/>
              <a:buChar char="●"/>
            </a:pPr>
            <a:r>
              <a:rPr lang="en-GB"/>
              <a:t>Basic idea</a:t>
            </a:r>
            <a:endParaRPr/>
          </a:p>
          <a:p>
            <a:pPr marL="914400" lvl="1" indent="-298450" algn="l" rtl="0">
              <a:lnSpc>
                <a:spcPct val="150000"/>
              </a:lnSpc>
              <a:spcBef>
                <a:spcPts val="0"/>
              </a:spcBef>
              <a:spcAft>
                <a:spcPts val="0"/>
              </a:spcAft>
              <a:buSzPts val="1100"/>
              <a:buChar char="○"/>
            </a:pPr>
            <a:r>
              <a:rPr lang="en-GB"/>
              <a:t>Conceptially </a:t>
            </a:r>
            <a:r>
              <a:rPr lang="en-GB" b="1"/>
              <a:t>execute</a:t>
            </a:r>
            <a:r>
              <a:rPr lang="en-GB"/>
              <a:t> multiple parts of the program </a:t>
            </a:r>
            <a:r>
              <a:rPr lang="en-GB" b="1"/>
              <a:t>at the same time</a:t>
            </a:r>
            <a:endParaRPr b="1"/>
          </a:p>
        </p:txBody>
      </p:sp>
      <p:sp>
        <p:nvSpPr>
          <p:cNvPr id="213" name="Google Shape;213;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50</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Streamline</vt:lpstr>
      <vt:lpstr>Tutorial 04</vt:lpstr>
      <vt:lpstr>Quick Recap</vt:lpstr>
      <vt:lpstr>Inter-process Communication</vt:lpstr>
      <vt:lpstr>Shared Memory</vt:lpstr>
      <vt:lpstr>Shared Memory - Pros and Cons</vt:lpstr>
      <vt:lpstr>Message Passing</vt:lpstr>
      <vt:lpstr>Message Passing - Naming Scheme</vt:lpstr>
      <vt:lpstr>Message Passing - Pros and Cons</vt:lpstr>
      <vt:lpstr>Threads</vt:lpstr>
      <vt:lpstr>Process and Thread</vt:lpstr>
      <vt:lpstr>Process and Thread (Illustration)</vt:lpstr>
      <vt:lpstr>Threads - Pros and Cons</vt:lpstr>
      <vt:lpstr>Threads Models</vt:lpstr>
      <vt:lpstr>Thread Model - Pros and Cons</vt:lpstr>
      <vt:lpstr>Tutorial Questions</vt:lpstr>
      <vt:lpstr>Question 1</vt:lpstr>
      <vt:lpstr>Question 1</vt:lpstr>
      <vt:lpstr>Question 1</vt:lpstr>
      <vt:lpstr>Question 1</vt:lpstr>
      <vt:lpstr>Question 2</vt:lpstr>
      <vt:lpstr>Question 2</vt:lpstr>
      <vt:lpstr>Question 2</vt:lpstr>
      <vt:lpstr>Question 3a</vt:lpstr>
      <vt:lpstr>Question 3a</vt:lpstr>
      <vt:lpstr>Question 3a</vt:lpstr>
      <vt:lpstr>Question 3a</vt:lpstr>
      <vt:lpstr>Question 3a</vt:lpstr>
      <vt:lpstr>Question 3a</vt:lpstr>
      <vt:lpstr>Question 3b</vt:lpstr>
      <vt:lpstr>Question 3b</vt:lpstr>
      <vt:lpstr>Question 3b</vt:lpstr>
      <vt:lpstr>Question 3b</vt:lpstr>
      <vt:lpstr>Question 4a</vt:lpstr>
      <vt:lpstr>Question 4a</vt:lpstr>
      <vt:lpstr>Question 4a</vt:lpstr>
      <vt:lpstr>Question 4a</vt:lpstr>
      <vt:lpstr>Question 4b</vt:lpstr>
      <vt:lpstr>Question 4b</vt:lpstr>
      <vt:lpstr>Question 4b</vt:lpstr>
      <vt:lpstr>Question 4b</vt:lpstr>
      <vt:lpstr>Question 4b</vt:lpstr>
      <vt:lpstr>Question 4b</vt:lpstr>
      <vt:lpstr>Question 4b</vt:lpstr>
      <vt:lpstr>Question 4b</vt:lpstr>
      <vt:lpstr>Optional</vt:lpstr>
      <vt:lpstr>Optional</vt:lpstr>
      <vt:lpstr>Optional</vt:lpstr>
      <vt:lpstr>Optional</vt:lpstr>
      <vt:lpstr>Consultation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04</dc:title>
  <cp:revision>1</cp:revision>
  <dcterms:modified xsi:type="dcterms:W3CDTF">2021-09-14T02:46:16Z</dcterms:modified>
</cp:coreProperties>
</file>